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4" r:id="rId4"/>
    <p:sldId id="272" r:id="rId5"/>
    <p:sldId id="266" r:id="rId6"/>
    <p:sldId id="264" r:id="rId7"/>
    <p:sldId id="270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EE3F"/>
    <a:srgbClr val="2EAFE1"/>
    <a:srgbClr val="141823"/>
    <a:srgbClr val="006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463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227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491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499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11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254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967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577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107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231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200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FF770-B3E9-4A15-9C0F-4751B6667CD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45513-5BCB-4491-AA84-7D04488E3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070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okfairs.scholastic.co.uk/gift-voucher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40727" y="324196"/>
            <a:ext cx="4721629" cy="621792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05273" y="214604"/>
            <a:ext cx="11775233" cy="6438123"/>
          </a:xfrm>
          <a:prstGeom prst="rect">
            <a:avLst/>
          </a:prstGeom>
          <a:noFill/>
          <a:ln w="57150">
            <a:solidFill>
              <a:srgbClr val="141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24A53E-B153-06E7-DE85-04ED428A0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553" y="0"/>
            <a:ext cx="51014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393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273" y="214604"/>
            <a:ext cx="11775233" cy="6438123"/>
          </a:xfrm>
          <a:prstGeom prst="rect">
            <a:avLst/>
          </a:prstGeom>
          <a:noFill/>
          <a:ln w="57150">
            <a:solidFill>
              <a:srgbClr val="141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171467" y="58846"/>
            <a:ext cx="9476509" cy="6740307"/>
          </a:xfrm>
          <a:prstGeom prst="rect">
            <a:avLst/>
          </a:prstGeom>
          <a:solidFill>
            <a:schemeClr val="tx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b="1" u="sng" dirty="0">
                <a:solidFill>
                  <a:schemeClr val="bg1"/>
                </a:solidFill>
              </a:rPr>
              <a:t>When</a:t>
            </a:r>
            <a:r>
              <a:rPr lang="en-GB" sz="8800" b="1" dirty="0">
                <a:solidFill>
                  <a:schemeClr val="bg1"/>
                </a:solidFill>
              </a:rPr>
              <a:t>: </a:t>
            </a:r>
            <a:r>
              <a:rPr lang="en-GB" sz="8800" dirty="0">
                <a:solidFill>
                  <a:schemeClr val="bg1"/>
                </a:solidFill>
              </a:rPr>
              <a:t>lunchtimes</a:t>
            </a:r>
          </a:p>
          <a:p>
            <a:pPr algn="ctr"/>
            <a:endParaRPr lang="en-GB" sz="8000" dirty="0">
              <a:solidFill>
                <a:schemeClr val="bg1"/>
              </a:solidFill>
            </a:endParaRPr>
          </a:p>
          <a:p>
            <a:pPr algn="ctr"/>
            <a:r>
              <a:rPr lang="en-GB" sz="8800" b="1" u="sng" dirty="0">
                <a:solidFill>
                  <a:schemeClr val="bg1"/>
                </a:solidFill>
              </a:rPr>
              <a:t>Where</a:t>
            </a:r>
            <a:r>
              <a:rPr lang="en-GB" sz="8800" b="1" dirty="0">
                <a:solidFill>
                  <a:schemeClr val="bg1"/>
                </a:solidFill>
              </a:rPr>
              <a:t>: </a:t>
            </a:r>
            <a:r>
              <a:rPr lang="en-GB" sz="8800" dirty="0">
                <a:solidFill>
                  <a:schemeClr val="bg1"/>
                </a:solidFill>
              </a:rPr>
              <a:t>corridor</a:t>
            </a:r>
            <a:r>
              <a:rPr lang="en-GB" sz="8800" b="1" dirty="0">
                <a:solidFill>
                  <a:schemeClr val="bg1"/>
                </a:solidFill>
              </a:rPr>
              <a:t> </a:t>
            </a:r>
            <a:r>
              <a:rPr lang="en-GB" sz="8800" dirty="0">
                <a:solidFill>
                  <a:schemeClr val="bg1"/>
                </a:solidFill>
              </a:rPr>
              <a:t>outside  the assembly hall </a:t>
            </a:r>
          </a:p>
        </p:txBody>
      </p:sp>
    </p:spTree>
    <p:extLst>
      <p:ext uri="{BB962C8B-B14F-4D97-AF65-F5344CB8AC3E}">
        <p14:creationId xmlns:p14="http://schemas.microsoft.com/office/powerpoint/2010/main" val="1671105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273" y="214604"/>
            <a:ext cx="11775233" cy="6438123"/>
          </a:xfrm>
          <a:prstGeom prst="rect">
            <a:avLst/>
          </a:prstGeom>
          <a:noFill/>
          <a:ln w="57150">
            <a:solidFill>
              <a:srgbClr val="141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1501F6-D403-A6D8-534C-ADB8A1042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274" y="1230267"/>
            <a:ext cx="4319879" cy="5291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FEE305-3585-BCEA-86C7-2DB7E4CA13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9349" y="1237383"/>
            <a:ext cx="6024387" cy="52327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A4C7FC-AAA8-1E95-7095-0A4C580FA45A}"/>
              </a:ext>
            </a:extLst>
          </p:cNvPr>
          <p:cNvSpPr txBox="1"/>
          <p:nvPr/>
        </p:nvSpPr>
        <p:spPr>
          <a:xfrm>
            <a:off x="3979253" y="205273"/>
            <a:ext cx="3957050" cy="1015663"/>
          </a:xfrm>
          <a:prstGeom prst="rect">
            <a:avLst/>
          </a:prstGeom>
          <a:solidFill>
            <a:schemeClr val="tx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</a:rPr>
              <a:t>KS2 BOOKS</a:t>
            </a:r>
          </a:p>
        </p:txBody>
      </p:sp>
    </p:spTree>
    <p:extLst>
      <p:ext uri="{BB962C8B-B14F-4D97-AF65-F5344CB8AC3E}">
        <p14:creationId xmlns:p14="http://schemas.microsoft.com/office/powerpoint/2010/main" val="4057822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273" y="214604"/>
            <a:ext cx="11775233" cy="6438123"/>
          </a:xfrm>
          <a:prstGeom prst="rect">
            <a:avLst/>
          </a:prstGeom>
          <a:noFill/>
          <a:ln w="57150">
            <a:solidFill>
              <a:srgbClr val="141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709948" y="1255222"/>
            <a:ext cx="6797945" cy="4524315"/>
          </a:xfrm>
          <a:prstGeom prst="rect">
            <a:avLst/>
          </a:prstGeom>
          <a:solidFill>
            <a:schemeClr val="tx1">
              <a:alpha val="76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>
                <a:solidFill>
                  <a:schemeClr val="bg1"/>
                </a:solidFill>
              </a:rPr>
              <a:t>KS3 BOOKS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Year 8 pupils can buy 13+ books if they have written permission from a parent or carer and the book title signed in their planner.</a:t>
            </a:r>
          </a:p>
        </p:txBody>
      </p:sp>
    </p:spTree>
    <p:extLst>
      <p:ext uri="{BB962C8B-B14F-4D97-AF65-F5344CB8AC3E}">
        <p14:creationId xmlns:p14="http://schemas.microsoft.com/office/powerpoint/2010/main" val="1945448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273" y="214604"/>
            <a:ext cx="11775233" cy="6438123"/>
          </a:xfrm>
          <a:prstGeom prst="rect">
            <a:avLst/>
          </a:prstGeom>
          <a:noFill/>
          <a:ln w="57150">
            <a:solidFill>
              <a:srgbClr val="141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12" y="279613"/>
            <a:ext cx="4591691" cy="63731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0473" y="360607"/>
            <a:ext cx="4341721" cy="61294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r="6139"/>
          <a:stretch/>
        </p:blipFill>
        <p:spPr>
          <a:xfrm>
            <a:off x="2553040" y="2376523"/>
            <a:ext cx="1403818" cy="19719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3445" y="4269093"/>
            <a:ext cx="1419423" cy="20481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4BDEEF-4675-6B79-218B-FA254E768801}"/>
              </a:ext>
            </a:extLst>
          </p:cNvPr>
          <p:cNvSpPr txBox="1"/>
          <p:nvPr/>
        </p:nvSpPr>
        <p:spPr>
          <a:xfrm>
            <a:off x="205273" y="205273"/>
            <a:ext cx="972309" cy="707886"/>
          </a:xfrm>
          <a:prstGeom prst="rect">
            <a:avLst/>
          </a:prstGeom>
          <a:solidFill>
            <a:schemeClr val="tx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KS3</a:t>
            </a:r>
          </a:p>
        </p:txBody>
      </p:sp>
    </p:spTree>
    <p:extLst>
      <p:ext uri="{BB962C8B-B14F-4D97-AF65-F5344CB8AC3E}">
        <p14:creationId xmlns:p14="http://schemas.microsoft.com/office/powerpoint/2010/main" val="804716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273" y="214604"/>
            <a:ext cx="11775233" cy="6438123"/>
          </a:xfrm>
          <a:prstGeom prst="rect">
            <a:avLst/>
          </a:prstGeom>
          <a:noFill/>
          <a:ln w="57150">
            <a:solidFill>
              <a:srgbClr val="141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98" y="307316"/>
            <a:ext cx="4390046" cy="62526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3421" y="328787"/>
            <a:ext cx="6473898" cy="61385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8C8ED1-C198-05F7-7FF0-7074B252B042}"/>
              </a:ext>
            </a:extLst>
          </p:cNvPr>
          <p:cNvSpPr txBox="1"/>
          <p:nvPr/>
        </p:nvSpPr>
        <p:spPr>
          <a:xfrm>
            <a:off x="205273" y="205273"/>
            <a:ext cx="972309" cy="707886"/>
          </a:xfrm>
          <a:prstGeom prst="rect">
            <a:avLst/>
          </a:prstGeom>
          <a:solidFill>
            <a:schemeClr val="tx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KS3</a:t>
            </a:r>
          </a:p>
        </p:txBody>
      </p:sp>
    </p:spTree>
    <p:extLst>
      <p:ext uri="{BB962C8B-B14F-4D97-AF65-F5344CB8AC3E}">
        <p14:creationId xmlns:p14="http://schemas.microsoft.com/office/powerpoint/2010/main" val="1934969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273" y="214604"/>
            <a:ext cx="11775233" cy="6438123"/>
          </a:xfrm>
          <a:prstGeom prst="rect">
            <a:avLst/>
          </a:prstGeom>
          <a:noFill/>
          <a:ln w="57150">
            <a:solidFill>
              <a:srgbClr val="141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43118" y="862755"/>
            <a:ext cx="11499542" cy="1754326"/>
          </a:xfrm>
          <a:prstGeom prst="rect">
            <a:avLst/>
          </a:prstGeom>
          <a:solidFill>
            <a:schemeClr val="tx1">
              <a:alpha val="7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</a:rPr>
              <a:t>Books can be purchased from the book fair with cash or pre-paid vouchers.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DAD17A-DB33-6877-3B19-A4A7FBB9C9E0}"/>
              </a:ext>
            </a:extLst>
          </p:cNvPr>
          <p:cNvSpPr txBox="1"/>
          <p:nvPr/>
        </p:nvSpPr>
        <p:spPr>
          <a:xfrm>
            <a:off x="346229" y="2617081"/>
            <a:ext cx="11499542" cy="3323987"/>
          </a:xfrm>
          <a:prstGeom prst="rect">
            <a:avLst/>
          </a:prstGeom>
          <a:solidFill>
            <a:schemeClr val="tx1">
              <a:alpha val="73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GB" sz="5400" b="1" dirty="0">
              <a:solidFill>
                <a:schemeClr val="bg1"/>
              </a:solidFill>
            </a:endParaRPr>
          </a:p>
          <a:p>
            <a:pPr algn="ctr"/>
            <a:r>
              <a:rPr lang="en-GB" sz="5400" b="1" dirty="0">
                <a:solidFill>
                  <a:schemeClr val="bg1"/>
                </a:solidFill>
              </a:rPr>
              <a:t>Pre-paid vouchers are available to purchase via the following link: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hlinkClick r:id="rId3"/>
              </a:rPr>
              <a:t>www.bookfairs.scholastic.co.uk/gift-vouchers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247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87253-A244-73C3-9C87-BEC7D4F54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A4B0035-BCE7-DF02-B64C-235C125E6F94}"/>
              </a:ext>
            </a:extLst>
          </p:cNvPr>
          <p:cNvSpPr/>
          <p:nvPr/>
        </p:nvSpPr>
        <p:spPr>
          <a:xfrm>
            <a:off x="205273" y="214604"/>
            <a:ext cx="11775233" cy="6438123"/>
          </a:xfrm>
          <a:prstGeom prst="rect">
            <a:avLst/>
          </a:prstGeom>
          <a:noFill/>
          <a:ln w="57150">
            <a:solidFill>
              <a:srgbClr val="141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982DFC-1A50-4587-3208-7A89C0D229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23" y="247206"/>
            <a:ext cx="4534533" cy="63635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C71A210-8C8E-1CD0-D71A-E763E6D401F1}"/>
              </a:ext>
            </a:extLst>
          </p:cNvPr>
          <p:cNvSpPr txBox="1"/>
          <p:nvPr/>
        </p:nvSpPr>
        <p:spPr>
          <a:xfrm>
            <a:off x="4800556" y="214604"/>
            <a:ext cx="7179950" cy="6478697"/>
          </a:xfrm>
          <a:prstGeom prst="rect">
            <a:avLst/>
          </a:prstGeom>
          <a:solidFill>
            <a:schemeClr val="tx1">
              <a:alpha val="7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solidFill>
                  <a:schemeClr val="bg1"/>
                </a:solidFill>
              </a:rPr>
              <a:t>COMPETITION</a:t>
            </a:r>
          </a:p>
          <a:p>
            <a:pPr algn="ctr"/>
            <a:r>
              <a:rPr lang="en-GB" sz="3600" b="1" i="1" dirty="0">
                <a:solidFill>
                  <a:schemeClr val="bg1"/>
                </a:solidFill>
              </a:rPr>
              <a:t>There is still time to enter the ‘</a:t>
            </a:r>
            <a:r>
              <a:rPr lang="en-GB" sz="3600" b="1" i="1" dirty="0">
                <a:solidFill>
                  <a:schemeClr val="accent2"/>
                </a:solidFill>
              </a:rPr>
              <a:t>First Impressions</a:t>
            </a:r>
            <a:r>
              <a:rPr lang="en-GB" sz="3600" b="1" i="1" dirty="0">
                <a:solidFill>
                  <a:schemeClr val="bg1"/>
                </a:solidFill>
              </a:rPr>
              <a:t>’ library competition. </a:t>
            </a:r>
          </a:p>
          <a:p>
            <a:pPr algn="ctr"/>
            <a:endParaRPr lang="en-GB" sz="3600" b="1" i="1" dirty="0">
              <a:solidFill>
                <a:schemeClr val="bg1"/>
              </a:solidFill>
            </a:endParaRPr>
          </a:p>
          <a:p>
            <a:pPr algn="ctr"/>
            <a:endParaRPr lang="en-GB" sz="1400" b="1" dirty="0">
              <a:solidFill>
                <a:schemeClr val="bg1"/>
              </a:solidFill>
            </a:endParaRPr>
          </a:p>
          <a:p>
            <a:pPr algn="ctr"/>
            <a:r>
              <a:rPr lang="en-GB" sz="3600" b="1" dirty="0">
                <a:solidFill>
                  <a:schemeClr val="bg1"/>
                </a:solidFill>
              </a:rPr>
              <a:t>There will be FIVE lucky winners, who will each receive a £5 voucher to spend at the Book Fair!</a:t>
            </a: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  <a:p>
            <a:pPr algn="ctr"/>
            <a:endParaRPr lang="en-GB" sz="500" b="1" dirty="0">
              <a:solidFill>
                <a:schemeClr val="bg1"/>
              </a:solidFill>
            </a:endParaRPr>
          </a:p>
          <a:p>
            <a:pPr algn="ctr"/>
            <a:r>
              <a:rPr lang="en-GB" sz="3600" b="1" dirty="0">
                <a:solidFill>
                  <a:schemeClr val="bg1"/>
                </a:solidFill>
              </a:rPr>
              <a:t>Closing date: Monday 12</a:t>
            </a:r>
            <a:r>
              <a:rPr lang="en-GB" sz="3600" b="1" baseline="30000" dirty="0">
                <a:solidFill>
                  <a:schemeClr val="bg1"/>
                </a:solidFill>
              </a:rPr>
              <a:t>th</a:t>
            </a:r>
            <a:r>
              <a:rPr lang="en-GB" sz="3600" b="1" dirty="0">
                <a:solidFill>
                  <a:schemeClr val="bg1"/>
                </a:solidFill>
              </a:rPr>
              <a:t> October</a:t>
            </a:r>
          </a:p>
          <a:p>
            <a:pPr algn="ctr"/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619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122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GEMS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Competition</dc:title>
  <dc:creator>McFall, Hannah</dc:creator>
  <cp:lastModifiedBy>Haig, Stephanie</cp:lastModifiedBy>
  <cp:revision>32</cp:revision>
  <dcterms:created xsi:type="dcterms:W3CDTF">2024-09-16T13:14:07Z</dcterms:created>
  <dcterms:modified xsi:type="dcterms:W3CDTF">2026-10-06T14:14:41Z</dcterms:modified>
</cp:coreProperties>
</file>