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0"/>
  </p:notesMasterIdLst>
  <p:handoutMasterIdLst>
    <p:handoutMasterId r:id="rId11"/>
  </p:handoutMasterIdLst>
  <p:sldIdLst>
    <p:sldId id="257" r:id="rId5"/>
    <p:sldId id="259" r:id="rId6"/>
    <p:sldId id="260" r:id="rId7"/>
    <p:sldId id="261" r:id="rId8"/>
    <p:sldId id="262" r:id="rId9"/>
  </p:sldIdLst>
  <p:sldSz cx="12192000" cy="6858000"/>
  <p:notesSz cx="6797675" cy="9926638"/>
  <p:defaultTextStyle>
    <a:defPPr>
      <a:defRPr lang="en-US"/>
    </a:defPPr>
    <a:lvl1pPr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1pPr>
    <a:lvl2pPr marL="4572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2pPr>
    <a:lvl3pPr marL="9144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3pPr>
    <a:lvl4pPr marL="13716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4pPr>
    <a:lvl5pPr marL="18288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5pPr>
    <a:lvl6pPr marL="2286000" algn="l" defTabSz="914400" rtl="0" eaLnBrk="1" latinLnBrk="0" hangingPunct="1">
      <a:defRPr kern="1200">
        <a:solidFill>
          <a:schemeClr val="tx1"/>
        </a:solidFill>
        <a:latin typeface="Tw Cen MT" panose="020B0602020104020603" pitchFamily="34" charset="0"/>
        <a:ea typeface="+mn-ea"/>
        <a:cs typeface="+mn-cs"/>
      </a:defRPr>
    </a:lvl6pPr>
    <a:lvl7pPr marL="2743200" algn="l" defTabSz="914400" rtl="0" eaLnBrk="1" latinLnBrk="0" hangingPunct="1">
      <a:defRPr kern="1200">
        <a:solidFill>
          <a:schemeClr val="tx1"/>
        </a:solidFill>
        <a:latin typeface="Tw Cen MT" panose="020B0602020104020603" pitchFamily="34" charset="0"/>
        <a:ea typeface="+mn-ea"/>
        <a:cs typeface="+mn-cs"/>
      </a:defRPr>
    </a:lvl7pPr>
    <a:lvl8pPr marL="3200400" algn="l" defTabSz="914400" rtl="0" eaLnBrk="1" latinLnBrk="0" hangingPunct="1">
      <a:defRPr kern="1200">
        <a:solidFill>
          <a:schemeClr val="tx1"/>
        </a:solidFill>
        <a:latin typeface="Tw Cen MT" panose="020B0602020104020603" pitchFamily="34" charset="0"/>
        <a:ea typeface="+mn-ea"/>
        <a:cs typeface="+mn-cs"/>
      </a:defRPr>
    </a:lvl8pPr>
    <a:lvl9pPr marL="3657600" algn="l" defTabSz="914400" rtl="0" eaLnBrk="1" latinLnBrk="0" hangingPunct="1">
      <a:defRPr kern="1200">
        <a:solidFill>
          <a:schemeClr val="tx1"/>
        </a:solidFill>
        <a:latin typeface="Tw Cen MT" panose="020B06020201040206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A9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75" autoAdjust="0"/>
    <p:restoredTop sz="94660"/>
  </p:normalViewPr>
  <p:slideViewPr>
    <p:cSldViewPr snapToGrid="0">
      <p:cViewPr varScale="1">
        <p:scale>
          <a:sx n="109" d="100"/>
          <a:sy n="109" d="100"/>
        </p:scale>
        <p:origin x="762"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021A8F-250E-4707-A46E-536173FA6B7C}"/>
              </a:ext>
            </a:extLst>
          </p:cNvPr>
          <p:cNvSpPr>
            <a:spLocks noGrp="1"/>
          </p:cNvSpPr>
          <p:nvPr>
            <p:ph type="hdr" sz="quarter"/>
          </p:nvPr>
        </p:nvSpPr>
        <p:spPr>
          <a:xfrm>
            <a:off x="0" y="0"/>
            <a:ext cx="2944813" cy="496888"/>
          </a:xfrm>
          <a:prstGeom prst="rect">
            <a:avLst/>
          </a:prstGeom>
        </p:spPr>
        <p:txBody>
          <a:bodyPr vert="horz" lIns="95563" tIns="47781" rIns="95563" bIns="47781" rtlCol="0"/>
          <a:lstStyle>
            <a:lvl1pPr algn="l">
              <a:defRPr sz="1300"/>
            </a:lvl1pPr>
          </a:lstStyle>
          <a:p>
            <a:pPr>
              <a:defRPr/>
            </a:pPr>
            <a:endParaRPr lang="en-GB"/>
          </a:p>
        </p:txBody>
      </p:sp>
      <p:sp>
        <p:nvSpPr>
          <p:cNvPr id="3" name="Date Placeholder 2">
            <a:extLst>
              <a:ext uri="{FF2B5EF4-FFF2-40B4-BE49-F238E27FC236}">
                <a16:creationId xmlns:a16="http://schemas.microsoft.com/office/drawing/2014/main" id="{1505A58E-D80A-43DE-A419-5066D3C127A9}"/>
              </a:ext>
            </a:extLst>
          </p:cNvPr>
          <p:cNvSpPr>
            <a:spLocks noGrp="1"/>
          </p:cNvSpPr>
          <p:nvPr>
            <p:ph type="dt" sz="quarter" idx="1"/>
          </p:nvPr>
        </p:nvSpPr>
        <p:spPr>
          <a:xfrm>
            <a:off x="3851275" y="0"/>
            <a:ext cx="2944813" cy="496888"/>
          </a:xfrm>
          <a:prstGeom prst="rect">
            <a:avLst/>
          </a:prstGeom>
        </p:spPr>
        <p:txBody>
          <a:bodyPr vert="horz" lIns="95563" tIns="47781" rIns="95563" bIns="47781" rtlCol="0"/>
          <a:lstStyle>
            <a:lvl1pPr algn="r">
              <a:defRPr sz="1300"/>
            </a:lvl1pPr>
          </a:lstStyle>
          <a:p>
            <a:pPr>
              <a:defRPr/>
            </a:pPr>
            <a:fld id="{83563AD5-B559-4EB9-BD0B-EB7B4DEF6902}" type="datetimeFigureOut">
              <a:rPr lang="en-GB"/>
              <a:pPr>
                <a:defRPr/>
              </a:pPr>
              <a:t>21/10/2020</a:t>
            </a:fld>
            <a:endParaRPr lang="en-GB"/>
          </a:p>
        </p:txBody>
      </p:sp>
      <p:sp>
        <p:nvSpPr>
          <p:cNvPr id="4" name="Footer Placeholder 3">
            <a:extLst>
              <a:ext uri="{FF2B5EF4-FFF2-40B4-BE49-F238E27FC236}">
                <a16:creationId xmlns:a16="http://schemas.microsoft.com/office/drawing/2014/main" id="{3E902663-E644-4EB0-8811-99CB00A7383E}"/>
              </a:ext>
            </a:extLst>
          </p:cNvPr>
          <p:cNvSpPr>
            <a:spLocks noGrp="1"/>
          </p:cNvSpPr>
          <p:nvPr>
            <p:ph type="ftr" sz="quarter" idx="2"/>
          </p:nvPr>
        </p:nvSpPr>
        <p:spPr>
          <a:xfrm>
            <a:off x="0" y="9428163"/>
            <a:ext cx="2944813" cy="496887"/>
          </a:xfrm>
          <a:prstGeom prst="rect">
            <a:avLst/>
          </a:prstGeom>
        </p:spPr>
        <p:txBody>
          <a:bodyPr vert="horz" lIns="95563" tIns="47781" rIns="95563" bIns="47781" rtlCol="0" anchor="b"/>
          <a:lstStyle>
            <a:lvl1pPr algn="l">
              <a:defRPr sz="1300"/>
            </a:lvl1pPr>
          </a:lstStyle>
          <a:p>
            <a:pPr>
              <a:defRPr/>
            </a:pPr>
            <a:endParaRPr lang="en-GB"/>
          </a:p>
        </p:txBody>
      </p:sp>
      <p:sp>
        <p:nvSpPr>
          <p:cNvPr id="5" name="Slide Number Placeholder 4">
            <a:extLst>
              <a:ext uri="{FF2B5EF4-FFF2-40B4-BE49-F238E27FC236}">
                <a16:creationId xmlns:a16="http://schemas.microsoft.com/office/drawing/2014/main" id="{9E427A90-2432-4C68-BF91-0198C15E9FED}"/>
              </a:ext>
            </a:extLst>
          </p:cNvPr>
          <p:cNvSpPr>
            <a:spLocks noGrp="1"/>
          </p:cNvSpPr>
          <p:nvPr>
            <p:ph type="sldNum" sz="quarter" idx="3"/>
          </p:nvPr>
        </p:nvSpPr>
        <p:spPr>
          <a:xfrm>
            <a:off x="3851275" y="9428163"/>
            <a:ext cx="2944813" cy="496887"/>
          </a:xfrm>
          <a:prstGeom prst="rect">
            <a:avLst/>
          </a:prstGeom>
        </p:spPr>
        <p:txBody>
          <a:bodyPr vert="horz" wrap="square" lIns="95563" tIns="47781" rIns="95563" bIns="47781" numCol="1" anchor="b" anchorCtr="0" compatLnSpc="1">
            <a:prstTxWarp prst="textNoShape">
              <a:avLst/>
            </a:prstTxWarp>
          </a:bodyPr>
          <a:lstStyle>
            <a:lvl1pPr algn="r">
              <a:defRPr sz="1300"/>
            </a:lvl1pPr>
          </a:lstStyle>
          <a:p>
            <a:fld id="{57447EFA-B152-4AA1-B27B-30E5F0766C26}"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DAEAC36-57D5-479C-A1CE-5C274D038A71}"/>
              </a:ext>
            </a:extLst>
          </p:cNvPr>
          <p:cNvSpPr>
            <a:spLocks noGrp="1"/>
          </p:cNvSpPr>
          <p:nvPr>
            <p:ph type="hdr" sz="quarter"/>
          </p:nvPr>
        </p:nvSpPr>
        <p:spPr>
          <a:xfrm>
            <a:off x="0" y="0"/>
            <a:ext cx="2944813" cy="498475"/>
          </a:xfrm>
          <a:prstGeom prst="rect">
            <a:avLst/>
          </a:prstGeom>
        </p:spPr>
        <p:txBody>
          <a:bodyPr vert="horz" lIns="95563" tIns="47781" rIns="95563" bIns="47781" rtlCol="0"/>
          <a:lstStyle>
            <a:lvl1pPr algn="l" eaLnBrk="1" fontAlgn="auto" hangingPunct="1">
              <a:spcBef>
                <a:spcPts val="0"/>
              </a:spcBef>
              <a:spcAft>
                <a:spcPts val="0"/>
              </a:spcAft>
              <a:defRPr sz="1300">
                <a:latin typeface="+mn-lt"/>
              </a:defRPr>
            </a:lvl1pPr>
          </a:lstStyle>
          <a:p>
            <a:pPr>
              <a:defRPr/>
            </a:pPr>
            <a:endParaRPr lang="en-GB"/>
          </a:p>
        </p:txBody>
      </p:sp>
      <p:sp>
        <p:nvSpPr>
          <p:cNvPr id="3" name="Date Placeholder 2">
            <a:extLst>
              <a:ext uri="{FF2B5EF4-FFF2-40B4-BE49-F238E27FC236}">
                <a16:creationId xmlns:a16="http://schemas.microsoft.com/office/drawing/2014/main" id="{E36BF65B-2099-4B75-9003-FF254CE4E016}"/>
              </a:ext>
            </a:extLst>
          </p:cNvPr>
          <p:cNvSpPr>
            <a:spLocks noGrp="1"/>
          </p:cNvSpPr>
          <p:nvPr>
            <p:ph type="dt" idx="1"/>
          </p:nvPr>
        </p:nvSpPr>
        <p:spPr>
          <a:xfrm>
            <a:off x="3851275" y="0"/>
            <a:ext cx="2944813" cy="498475"/>
          </a:xfrm>
          <a:prstGeom prst="rect">
            <a:avLst/>
          </a:prstGeom>
        </p:spPr>
        <p:txBody>
          <a:bodyPr vert="horz" lIns="95563" tIns="47781" rIns="95563" bIns="47781" rtlCol="0"/>
          <a:lstStyle>
            <a:lvl1pPr algn="r" eaLnBrk="1" fontAlgn="auto" hangingPunct="1">
              <a:spcBef>
                <a:spcPts val="0"/>
              </a:spcBef>
              <a:spcAft>
                <a:spcPts val="0"/>
              </a:spcAft>
              <a:defRPr sz="1300">
                <a:latin typeface="+mn-lt"/>
              </a:defRPr>
            </a:lvl1pPr>
          </a:lstStyle>
          <a:p>
            <a:pPr>
              <a:defRPr/>
            </a:pPr>
            <a:fld id="{98990415-B374-4845-ADCD-3431C00E95C1}" type="datetimeFigureOut">
              <a:rPr lang="en-GB"/>
              <a:pPr>
                <a:defRPr/>
              </a:pPr>
              <a:t>21/10/2020</a:t>
            </a:fld>
            <a:endParaRPr lang="en-GB"/>
          </a:p>
        </p:txBody>
      </p:sp>
      <p:sp>
        <p:nvSpPr>
          <p:cNvPr id="4" name="Slide Image Placeholder 3">
            <a:extLst>
              <a:ext uri="{FF2B5EF4-FFF2-40B4-BE49-F238E27FC236}">
                <a16:creationId xmlns:a16="http://schemas.microsoft.com/office/drawing/2014/main" id="{4CA8928F-0385-4D17-BED4-89800C64849C}"/>
              </a:ext>
            </a:extLst>
          </p:cNvPr>
          <p:cNvSpPr>
            <a:spLocks noGrp="1" noRot="1" noChangeAspect="1"/>
          </p:cNvSpPr>
          <p:nvPr>
            <p:ph type="sldImg" idx="2"/>
          </p:nvPr>
        </p:nvSpPr>
        <p:spPr>
          <a:xfrm>
            <a:off x="420688" y="1241425"/>
            <a:ext cx="5956300" cy="3351213"/>
          </a:xfrm>
          <a:prstGeom prst="rect">
            <a:avLst/>
          </a:prstGeom>
          <a:noFill/>
          <a:ln w="12700">
            <a:solidFill>
              <a:prstClr val="black"/>
            </a:solidFill>
          </a:ln>
        </p:spPr>
        <p:txBody>
          <a:bodyPr vert="horz" lIns="95563" tIns="47781" rIns="95563" bIns="47781" rtlCol="0" anchor="ctr"/>
          <a:lstStyle/>
          <a:p>
            <a:pPr lvl="0"/>
            <a:endParaRPr lang="en-GB" noProof="0"/>
          </a:p>
        </p:txBody>
      </p:sp>
      <p:sp>
        <p:nvSpPr>
          <p:cNvPr id="5" name="Notes Placeholder 4">
            <a:extLst>
              <a:ext uri="{FF2B5EF4-FFF2-40B4-BE49-F238E27FC236}">
                <a16:creationId xmlns:a16="http://schemas.microsoft.com/office/drawing/2014/main" id="{E15570AF-A851-4110-BAB6-004E5AA93843}"/>
              </a:ext>
            </a:extLst>
          </p:cNvPr>
          <p:cNvSpPr>
            <a:spLocks noGrp="1"/>
          </p:cNvSpPr>
          <p:nvPr>
            <p:ph type="body" sz="quarter" idx="3"/>
          </p:nvPr>
        </p:nvSpPr>
        <p:spPr>
          <a:xfrm>
            <a:off x="679450" y="4776788"/>
            <a:ext cx="5438775" cy="3908425"/>
          </a:xfrm>
          <a:prstGeom prst="rect">
            <a:avLst/>
          </a:prstGeom>
        </p:spPr>
        <p:txBody>
          <a:bodyPr vert="horz" lIns="95563" tIns="47781" rIns="95563" bIns="47781"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F8D741D-73A4-4E66-B05A-38A2BD9A9997}"/>
              </a:ext>
            </a:extLst>
          </p:cNvPr>
          <p:cNvSpPr>
            <a:spLocks noGrp="1"/>
          </p:cNvSpPr>
          <p:nvPr>
            <p:ph type="ftr" sz="quarter" idx="4"/>
          </p:nvPr>
        </p:nvSpPr>
        <p:spPr>
          <a:xfrm>
            <a:off x="0" y="9428163"/>
            <a:ext cx="2944813" cy="498475"/>
          </a:xfrm>
          <a:prstGeom prst="rect">
            <a:avLst/>
          </a:prstGeom>
        </p:spPr>
        <p:txBody>
          <a:bodyPr vert="horz" lIns="95563" tIns="47781" rIns="95563" bIns="47781" rtlCol="0" anchor="b"/>
          <a:lstStyle>
            <a:lvl1pPr algn="l" eaLnBrk="1" fontAlgn="auto" hangingPunct="1">
              <a:spcBef>
                <a:spcPts val="0"/>
              </a:spcBef>
              <a:spcAft>
                <a:spcPts val="0"/>
              </a:spcAft>
              <a:defRPr sz="13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5F15737-0FE9-4E4A-A228-94EDC4B93B3A}"/>
              </a:ext>
            </a:extLst>
          </p:cNvPr>
          <p:cNvSpPr>
            <a:spLocks noGrp="1"/>
          </p:cNvSpPr>
          <p:nvPr>
            <p:ph type="sldNum" sz="quarter" idx="5"/>
          </p:nvPr>
        </p:nvSpPr>
        <p:spPr>
          <a:xfrm>
            <a:off x="3851275" y="9428163"/>
            <a:ext cx="2944813" cy="498475"/>
          </a:xfrm>
          <a:prstGeom prst="rect">
            <a:avLst/>
          </a:prstGeom>
        </p:spPr>
        <p:txBody>
          <a:bodyPr vert="horz" wrap="square" lIns="95563" tIns="47781" rIns="95563" bIns="47781" numCol="1" anchor="b" anchorCtr="0" compatLnSpc="1">
            <a:prstTxWarp prst="textNoShape">
              <a:avLst/>
            </a:prstTxWarp>
          </a:bodyPr>
          <a:lstStyle>
            <a:lvl1pPr algn="r" eaLnBrk="1" hangingPunct="1">
              <a:defRPr sz="1300">
                <a:latin typeface="Calibri" panose="020F0502020204030204" pitchFamily="34" charset="0"/>
              </a:defRPr>
            </a:lvl1pPr>
          </a:lstStyle>
          <a:p>
            <a:fld id="{A9A0C10D-305E-4754-951F-01E292B7474C}"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EEED647-5409-45A9-8665-318041B24263}"/>
              </a:ext>
            </a:extLst>
          </p:cNvPr>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a:extLst>
              <a:ext uri="{FF2B5EF4-FFF2-40B4-BE49-F238E27FC236}">
                <a16:creationId xmlns:a16="http://schemas.microsoft.com/office/drawing/2014/main" id="{0DB28BFC-F995-4761-AE09-3839B1136AF2}"/>
              </a:ext>
            </a:extLst>
          </p:cNvPr>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922CECBF-B54A-4143-B50B-28BCD5808BA9}"/>
              </a:ext>
            </a:extLst>
          </p:cNvPr>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457200" y="4960137"/>
            <a:ext cx="7772400" cy="1463040"/>
          </a:xfrm>
        </p:spPr>
        <p:txBody>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7" name="Date Placeholder 3">
            <a:extLst>
              <a:ext uri="{FF2B5EF4-FFF2-40B4-BE49-F238E27FC236}">
                <a16:creationId xmlns:a16="http://schemas.microsoft.com/office/drawing/2014/main" id="{B050CEB3-1C0D-4916-9F38-505B93508A3A}"/>
              </a:ext>
            </a:extLst>
          </p:cNvPr>
          <p:cNvSpPr>
            <a:spLocks noGrp="1"/>
          </p:cNvSpPr>
          <p:nvPr>
            <p:ph type="dt" sz="half" idx="10"/>
          </p:nvPr>
        </p:nvSpPr>
        <p:spPr/>
        <p:txBody>
          <a:bodyPr/>
          <a:lstStyle>
            <a:lvl1pPr algn="l" defTabSz="914400">
              <a:defRPr/>
            </a:lvl1pPr>
          </a:lstStyle>
          <a:p>
            <a:pPr>
              <a:defRPr/>
            </a:pPr>
            <a:fld id="{E67C845A-215B-4E8C-B5B5-604526D052EB}" type="datetimeFigureOut">
              <a:rPr lang="en-US"/>
              <a:pPr>
                <a:defRPr/>
              </a:pPr>
              <a:t>10/21/2020</a:t>
            </a:fld>
            <a:endParaRPr lang="en-US"/>
          </a:p>
        </p:txBody>
      </p:sp>
      <p:sp>
        <p:nvSpPr>
          <p:cNvPr id="8" name="Footer Placeholder 4">
            <a:extLst>
              <a:ext uri="{FF2B5EF4-FFF2-40B4-BE49-F238E27FC236}">
                <a16:creationId xmlns:a16="http://schemas.microsoft.com/office/drawing/2014/main" id="{E9243D6D-21C6-494B-9786-C56741F8F06B}"/>
              </a:ext>
            </a:extLst>
          </p:cNvPr>
          <p:cNvSpPr>
            <a:spLocks noGrp="1"/>
          </p:cNvSpPr>
          <p:nvPr>
            <p:ph type="ftr" sz="quarter" idx="11"/>
          </p:nvPr>
        </p:nvSpPr>
        <p:spPr/>
        <p:txBody>
          <a:bodyPr/>
          <a:lstStyle>
            <a:lvl1pPr defTabSz="914400">
              <a:defRPr/>
            </a:lvl1pPr>
          </a:lstStyle>
          <a:p>
            <a:pPr>
              <a:defRPr/>
            </a:pPr>
            <a:endParaRPr lang="en-US"/>
          </a:p>
        </p:txBody>
      </p:sp>
      <p:sp>
        <p:nvSpPr>
          <p:cNvPr id="9" name="Slide Number Placeholder 5">
            <a:extLst>
              <a:ext uri="{FF2B5EF4-FFF2-40B4-BE49-F238E27FC236}">
                <a16:creationId xmlns:a16="http://schemas.microsoft.com/office/drawing/2014/main" id="{61B76CD4-516E-4190-8867-437C7056DFA4}"/>
              </a:ext>
            </a:extLst>
          </p:cNvPr>
          <p:cNvSpPr>
            <a:spLocks noGrp="1"/>
          </p:cNvSpPr>
          <p:nvPr>
            <p:ph type="sldNum" sz="quarter" idx="12"/>
          </p:nvPr>
        </p:nvSpPr>
        <p:spPr/>
        <p:txBody>
          <a:bodyPr/>
          <a:lstStyle>
            <a:lvl1pPr defTabSz="914400">
              <a:defRPr/>
            </a:lvl1pPr>
          </a:lstStyle>
          <a:p>
            <a:fld id="{15E3E148-6C4B-4B83-AC41-328F6014748A}" type="slidenum">
              <a:rPr lang="en-US" altLang="en-US"/>
              <a:pPr/>
              <a:t>‹#›</a:t>
            </a:fld>
            <a:endParaRPr lang="en-US" altLang="en-US"/>
          </a:p>
        </p:txBody>
      </p:sp>
    </p:spTree>
    <p:extLst>
      <p:ext uri="{BB962C8B-B14F-4D97-AF65-F5344CB8AC3E}">
        <p14:creationId xmlns:p14="http://schemas.microsoft.com/office/powerpoint/2010/main" val="692193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6E2F887-0DF5-4B8F-8267-B502C7C419B2}"/>
              </a:ext>
            </a:extLst>
          </p:cNvPr>
          <p:cNvSpPr>
            <a:spLocks noGrp="1"/>
          </p:cNvSpPr>
          <p:nvPr>
            <p:ph type="dt" sz="half" idx="10"/>
          </p:nvPr>
        </p:nvSpPr>
        <p:spPr/>
        <p:txBody>
          <a:bodyPr/>
          <a:lstStyle>
            <a:lvl1pPr defTabSz="914400">
              <a:defRPr/>
            </a:lvl1pPr>
          </a:lstStyle>
          <a:p>
            <a:pPr>
              <a:defRPr/>
            </a:pPr>
            <a:fld id="{4BAA87D6-DF07-4E61-B41F-74DD2F0C8413}" type="datetimeFigureOut">
              <a:rPr lang="en-US"/>
              <a:pPr>
                <a:defRPr/>
              </a:pPr>
              <a:t>10/21/2020</a:t>
            </a:fld>
            <a:endParaRPr lang="en-US"/>
          </a:p>
        </p:txBody>
      </p:sp>
      <p:sp>
        <p:nvSpPr>
          <p:cNvPr id="5" name="Footer Placeholder 4">
            <a:extLst>
              <a:ext uri="{FF2B5EF4-FFF2-40B4-BE49-F238E27FC236}">
                <a16:creationId xmlns:a16="http://schemas.microsoft.com/office/drawing/2014/main" id="{25AC5384-6806-4D6E-BFC8-81533DC2837C}"/>
              </a:ext>
            </a:extLst>
          </p:cNvPr>
          <p:cNvSpPr>
            <a:spLocks noGrp="1"/>
          </p:cNvSpPr>
          <p:nvPr>
            <p:ph type="ftr" sz="quarter" idx="11"/>
          </p:nvPr>
        </p:nvSpPr>
        <p:spPr/>
        <p:txBody>
          <a:bodyPr/>
          <a:lstStyle>
            <a:lvl1pPr defTabSz="914400">
              <a:defRPr/>
            </a:lvl1pPr>
          </a:lstStyle>
          <a:p>
            <a:pPr>
              <a:defRPr/>
            </a:pPr>
            <a:endParaRPr lang="en-US"/>
          </a:p>
        </p:txBody>
      </p:sp>
      <p:sp>
        <p:nvSpPr>
          <p:cNvPr id="6" name="Slide Number Placeholder 5">
            <a:extLst>
              <a:ext uri="{FF2B5EF4-FFF2-40B4-BE49-F238E27FC236}">
                <a16:creationId xmlns:a16="http://schemas.microsoft.com/office/drawing/2014/main" id="{A12DBC20-D087-48BD-893B-E28BAEA5C532}"/>
              </a:ext>
            </a:extLst>
          </p:cNvPr>
          <p:cNvSpPr>
            <a:spLocks noGrp="1"/>
          </p:cNvSpPr>
          <p:nvPr>
            <p:ph type="sldNum" sz="quarter" idx="12"/>
          </p:nvPr>
        </p:nvSpPr>
        <p:spPr/>
        <p:txBody>
          <a:bodyPr/>
          <a:lstStyle>
            <a:lvl1pPr defTabSz="914400">
              <a:defRPr/>
            </a:lvl1pPr>
          </a:lstStyle>
          <a:p>
            <a:fld id="{89FA5D77-09FA-4966-A858-D7E9829CEB69}" type="slidenum">
              <a:rPr lang="en-US" altLang="en-US"/>
              <a:pPr/>
              <a:t>‹#›</a:t>
            </a:fld>
            <a:endParaRPr lang="en-US" altLang="en-US"/>
          </a:p>
        </p:txBody>
      </p:sp>
    </p:spTree>
    <p:extLst>
      <p:ext uri="{BB962C8B-B14F-4D97-AF65-F5344CB8AC3E}">
        <p14:creationId xmlns:p14="http://schemas.microsoft.com/office/powerpoint/2010/main" val="1900502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933E287-7F65-44AF-824B-BB7C17F928AB}"/>
              </a:ext>
            </a:extLst>
          </p:cNvPr>
          <p:cNvSpPr/>
          <p:nvPr/>
        </p:nvSpPr>
        <p:spPr>
          <a:xfrm>
            <a:off x="0" y="0"/>
            <a:ext cx="12192000"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a:extLst>
              <a:ext uri="{FF2B5EF4-FFF2-40B4-BE49-F238E27FC236}">
                <a16:creationId xmlns:a16="http://schemas.microsoft.com/office/drawing/2014/main" id="{70092ABC-3017-4875-876C-02581E80822D}"/>
              </a:ext>
            </a:extLst>
          </p:cNvPr>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2E74C2DC-DBDD-4B61-A204-02517194A474}"/>
              </a:ext>
            </a:extLst>
          </p:cNvPr>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713FC4C7-2397-4D5D-A9B9-DA9FC1BCB256}"/>
              </a:ext>
            </a:extLst>
          </p:cNvPr>
          <p:cNvSpPr>
            <a:spLocks noGrp="1"/>
          </p:cNvSpPr>
          <p:nvPr>
            <p:ph type="dt" sz="half" idx="10"/>
          </p:nvPr>
        </p:nvSpPr>
        <p:spPr/>
        <p:txBody>
          <a:bodyPr/>
          <a:lstStyle>
            <a:lvl1pPr defTabSz="914400">
              <a:defRPr/>
            </a:lvl1pPr>
          </a:lstStyle>
          <a:p>
            <a:pPr>
              <a:defRPr/>
            </a:pPr>
            <a:fld id="{D1F679F7-2421-496B-97CA-3540F6899B05}" type="datetimeFigureOut">
              <a:rPr lang="en-US"/>
              <a:pPr>
                <a:defRPr/>
              </a:pPr>
              <a:t>10/21/2020</a:t>
            </a:fld>
            <a:endParaRPr lang="en-US"/>
          </a:p>
        </p:txBody>
      </p:sp>
      <p:sp>
        <p:nvSpPr>
          <p:cNvPr id="8" name="Footer Placeholder 4">
            <a:extLst>
              <a:ext uri="{FF2B5EF4-FFF2-40B4-BE49-F238E27FC236}">
                <a16:creationId xmlns:a16="http://schemas.microsoft.com/office/drawing/2014/main" id="{2B5608AA-F8B2-462C-BE0D-E0639251E587}"/>
              </a:ext>
            </a:extLst>
          </p:cNvPr>
          <p:cNvSpPr>
            <a:spLocks noGrp="1"/>
          </p:cNvSpPr>
          <p:nvPr>
            <p:ph type="ftr" sz="quarter" idx="11"/>
          </p:nvPr>
        </p:nvSpPr>
        <p:spPr/>
        <p:txBody>
          <a:bodyPr/>
          <a:lstStyle>
            <a:lvl1pPr defTabSz="914400">
              <a:defRPr/>
            </a:lvl1pPr>
          </a:lstStyle>
          <a:p>
            <a:pPr>
              <a:defRPr/>
            </a:pPr>
            <a:endParaRPr lang="en-US"/>
          </a:p>
        </p:txBody>
      </p:sp>
      <p:sp>
        <p:nvSpPr>
          <p:cNvPr id="9" name="Slide Number Placeholder 5">
            <a:extLst>
              <a:ext uri="{FF2B5EF4-FFF2-40B4-BE49-F238E27FC236}">
                <a16:creationId xmlns:a16="http://schemas.microsoft.com/office/drawing/2014/main" id="{C0419D9C-8F31-4A52-B538-312B4BBF8A1A}"/>
              </a:ext>
            </a:extLst>
          </p:cNvPr>
          <p:cNvSpPr>
            <a:spLocks noGrp="1"/>
          </p:cNvSpPr>
          <p:nvPr>
            <p:ph type="sldNum" sz="quarter" idx="12"/>
          </p:nvPr>
        </p:nvSpPr>
        <p:spPr/>
        <p:txBody>
          <a:bodyPr/>
          <a:lstStyle>
            <a:lvl1pPr defTabSz="914400">
              <a:defRPr/>
            </a:lvl1pPr>
          </a:lstStyle>
          <a:p>
            <a:fld id="{3B340B40-F9AB-4AA3-B911-84C21199567E}" type="slidenum">
              <a:rPr lang="en-US" altLang="en-US"/>
              <a:pPr/>
              <a:t>‹#›</a:t>
            </a:fld>
            <a:endParaRPr lang="en-US" altLang="en-US"/>
          </a:p>
        </p:txBody>
      </p:sp>
    </p:spTree>
    <p:extLst>
      <p:ext uri="{BB962C8B-B14F-4D97-AF65-F5344CB8AC3E}">
        <p14:creationId xmlns:p14="http://schemas.microsoft.com/office/powerpoint/2010/main" val="3306000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B38DE8C-CC18-46D0-BFB0-A41A99247096}"/>
              </a:ext>
            </a:extLst>
          </p:cNvPr>
          <p:cNvSpPr>
            <a:spLocks noGrp="1"/>
          </p:cNvSpPr>
          <p:nvPr>
            <p:ph type="dt" sz="half" idx="10"/>
          </p:nvPr>
        </p:nvSpPr>
        <p:spPr/>
        <p:txBody>
          <a:bodyPr/>
          <a:lstStyle>
            <a:lvl1pPr defTabSz="914400">
              <a:defRPr/>
            </a:lvl1pPr>
          </a:lstStyle>
          <a:p>
            <a:pPr>
              <a:defRPr/>
            </a:pPr>
            <a:fld id="{556AA19E-9251-48BC-A737-A191BC441FCF}" type="datetimeFigureOut">
              <a:rPr lang="en-US"/>
              <a:pPr>
                <a:defRPr/>
              </a:pPr>
              <a:t>10/21/2020</a:t>
            </a:fld>
            <a:endParaRPr lang="en-US"/>
          </a:p>
        </p:txBody>
      </p:sp>
      <p:sp>
        <p:nvSpPr>
          <p:cNvPr id="6" name="Footer Placeholder 5">
            <a:extLst>
              <a:ext uri="{FF2B5EF4-FFF2-40B4-BE49-F238E27FC236}">
                <a16:creationId xmlns:a16="http://schemas.microsoft.com/office/drawing/2014/main" id="{7568145A-C828-41EB-B4BA-7F2FEF42850F}"/>
              </a:ext>
            </a:extLst>
          </p:cNvPr>
          <p:cNvSpPr>
            <a:spLocks noGrp="1"/>
          </p:cNvSpPr>
          <p:nvPr>
            <p:ph type="ftr" sz="quarter" idx="11"/>
          </p:nvPr>
        </p:nvSpPr>
        <p:spPr/>
        <p:txBody>
          <a:bodyPr/>
          <a:lstStyle>
            <a:lvl1pPr defTabSz="914400">
              <a:defRPr/>
            </a:lvl1pPr>
          </a:lstStyle>
          <a:p>
            <a:pPr>
              <a:defRPr/>
            </a:pPr>
            <a:endParaRPr lang="en-US"/>
          </a:p>
        </p:txBody>
      </p:sp>
      <p:sp>
        <p:nvSpPr>
          <p:cNvPr id="7" name="Slide Number Placeholder 6">
            <a:extLst>
              <a:ext uri="{FF2B5EF4-FFF2-40B4-BE49-F238E27FC236}">
                <a16:creationId xmlns:a16="http://schemas.microsoft.com/office/drawing/2014/main" id="{A1165DC7-15A9-4E67-AAE5-0E9587374AD2}"/>
              </a:ext>
            </a:extLst>
          </p:cNvPr>
          <p:cNvSpPr>
            <a:spLocks noGrp="1"/>
          </p:cNvSpPr>
          <p:nvPr>
            <p:ph type="sldNum" sz="quarter" idx="12"/>
          </p:nvPr>
        </p:nvSpPr>
        <p:spPr/>
        <p:txBody>
          <a:bodyPr/>
          <a:lstStyle>
            <a:lvl1pPr defTabSz="914400">
              <a:defRPr/>
            </a:lvl1pPr>
          </a:lstStyle>
          <a:p>
            <a:fld id="{04AC2A38-68B7-48BB-9F7B-E16FA40FDA44}" type="slidenum">
              <a:rPr lang="en-US" altLang="en-US"/>
              <a:pPr/>
              <a:t>‹#›</a:t>
            </a:fld>
            <a:endParaRPr lang="en-US" altLang="en-US"/>
          </a:p>
        </p:txBody>
      </p:sp>
    </p:spTree>
    <p:extLst>
      <p:ext uri="{BB962C8B-B14F-4D97-AF65-F5344CB8AC3E}">
        <p14:creationId xmlns:p14="http://schemas.microsoft.com/office/powerpoint/2010/main" val="729196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DB18B11A-8CB5-48AE-8CA8-196F3C7CD0BF}"/>
              </a:ext>
            </a:extLst>
          </p:cNvPr>
          <p:cNvSpPr>
            <a:spLocks noGrp="1"/>
          </p:cNvSpPr>
          <p:nvPr>
            <p:ph type="dt" sz="half" idx="10"/>
          </p:nvPr>
        </p:nvSpPr>
        <p:spPr/>
        <p:txBody>
          <a:bodyPr/>
          <a:lstStyle>
            <a:lvl1pPr defTabSz="914400">
              <a:defRPr/>
            </a:lvl1pPr>
          </a:lstStyle>
          <a:p>
            <a:pPr>
              <a:defRPr/>
            </a:pPr>
            <a:fld id="{6EED5BB5-A651-4044-9CEC-A2461F4490B7}" type="datetimeFigureOut">
              <a:rPr lang="en-US"/>
              <a:pPr>
                <a:defRPr/>
              </a:pPr>
              <a:t>10/21/2020</a:t>
            </a:fld>
            <a:endParaRPr lang="en-US"/>
          </a:p>
        </p:txBody>
      </p:sp>
      <p:sp>
        <p:nvSpPr>
          <p:cNvPr id="8" name="Footer Placeholder 7">
            <a:extLst>
              <a:ext uri="{FF2B5EF4-FFF2-40B4-BE49-F238E27FC236}">
                <a16:creationId xmlns:a16="http://schemas.microsoft.com/office/drawing/2014/main" id="{5600C7CD-E0E0-4A00-A749-0D0F3B558C3C}"/>
              </a:ext>
            </a:extLst>
          </p:cNvPr>
          <p:cNvSpPr>
            <a:spLocks noGrp="1"/>
          </p:cNvSpPr>
          <p:nvPr>
            <p:ph type="ftr" sz="quarter" idx="11"/>
          </p:nvPr>
        </p:nvSpPr>
        <p:spPr/>
        <p:txBody>
          <a:bodyPr/>
          <a:lstStyle>
            <a:lvl1pPr defTabSz="914400">
              <a:defRPr/>
            </a:lvl1pPr>
          </a:lstStyle>
          <a:p>
            <a:pPr>
              <a:defRPr/>
            </a:pPr>
            <a:endParaRPr lang="en-US"/>
          </a:p>
        </p:txBody>
      </p:sp>
      <p:sp>
        <p:nvSpPr>
          <p:cNvPr id="9" name="Slide Number Placeholder 8">
            <a:extLst>
              <a:ext uri="{FF2B5EF4-FFF2-40B4-BE49-F238E27FC236}">
                <a16:creationId xmlns:a16="http://schemas.microsoft.com/office/drawing/2014/main" id="{6C068395-6A74-4E92-A92C-5A0A661FD4F5}"/>
              </a:ext>
            </a:extLst>
          </p:cNvPr>
          <p:cNvSpPr>
            <a:spLocks noGrp="1"/>
          </p:cNvSpPr>
          <p:nvPr>
            <p:ph type="sldNum" sz="quarter" idx="12"/>
          </p:nvPr>
        </p:nvSpPr>
        <p:spPr/>
        <p:txBody>
          <a:bodyPr/>
          <a:lstStyle>
            <a:lvl1pPr defTabSz="914400">
              <a:defRPr/>
            </a:lvl1pPr>
          </a:lstStyle>
          <a:p>
            <a:fld id="{33B386AB-C4A8-4241-BB47-6B70984530A4}" type="slidenum">
              <a:rPr lang="en-US" altLang="en-US"/>
              <a:pPr/>
              <a:t>‹#›</a:t>
            </a:fld>
            <a:endParaRPr lang="en-US" altLang="en-US"/>
          </a:p>
        </p:txBody>
      </p:sp>
    </p:spTree>
    <p:extLst>
      <p:ext uri="{BB962C8B-B14F-4D97-AF65-F5344CB8AC3E}">
        <p14:creationId xmlns:p14="http://schemas.microsoft.com/office/powerpoint/2010/main" val="3480328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C483B79-FE0B-4A2F-B60F-0347FC410B03}"/>
              </a:ext>
            </a:extLst>
          </p:cNvPr>
          <p:cNvSpPr>
            <a:spLocks noGrp="1"/>
          </p:cNvSpPr>
          <p:nvPr>
            <p:ph type="dt" sz="half" idx="10"/>
          </p:nvPr>
        </p:nvSpPr>
        <p:spPr/>
        <p:txBody>
          <a:bodyPr/>
          <a:lstStyle>
            <a:lvl1pPr defTabSz="914400">
              <a:defRPr/>
            </a:lvl1pPr>
          </a:lstStyle>
          <a:p>
            <a:pPr>
              <a:defRPr/>
            </a:pPr>
            <a:fld id="{81FB0AEC-1DC3-43B4-82C0-6F75402ED50A}" type="datetimeFigureOut">
              <a:rPr lang="en-US"/>
              <a:pPr>
                <a:defRPr/>
              </a:pPr>
              <a:t>10/21/2020</a:t>
            </a:fld>
            <a:endParaRPr lang="en-US"/>
          </a:p>
        </p:txBody>
      </p:sp>
      <p:sp>
        <p:nvSpPr>
          <p:cNvPr id="4" name="Footer Placeholder 3">
            <a:extLst>
              <a:ext uri="{FF2B5EF4-FFF2-40B4-BE49-F238E27FC236}">
                <a16:creationId xmlns:a16="http://schemas.microsoft.com/office/drawing/2014/main" id="{27343E6B-6996-4A0D-8FD7-21B7960DA6B4}"/>
              </a:ext>
            </a:extLst>
          </p:cNvPr>
          <p:cNvSpPr>
            <a:spLocks noGrp="1"/>
          </p:cNvSpPr>
          <p:nvPr>
            <p:ph type="ftr" sz="quarter" idx="11"/>
          </p:nvPr>
        </p:nvSpPr>
        <p:spPr/>
        <p:txBody>
          <a:bodyPr/>
          <a:lstStyle>
            <a:lvl1pPr defTabSz="914400">
              <a:defRPr/>
            </a:lvl1pPr>
          </a:lstStyle>
          <a:p>
            <a:pPr>
              <a:defRPr/>
            </a:pPr>
            <a:endParaRPr lang="en-US"/>
          </a:p>
        </p:txBody>
      </p:sp>
      <p:sp>
        <p:nvSpPr>
          <p:cNvPr id="5" name="Slide Number Placeholder 4">
            <a:extLst>
              <a:ext uri="{FF2B5EF4-FFF2-40B4-BE49-F238E27FC236}">
                <a16:creationId xmlns:a16="http://schemas.microsoft.com/office/drawing/2014/main" id="{85214EC7-AFA9-437A-A595-DB80E2165BDD}"/>
              </a:ext>
            </a:extLst>
          </p:cNvPr>
          <p:cNvSpPr>
            <a:spLocks noGrp="1"/>
          </p:cNvSpPr>
          <p:nvPr>
            <p:ph type="sldNum" sz="quarter" idx="12"/>
          </p:nvPr>
        </p:nvSpPr>
        <p:spPr/>
        <p:txBody>
          <a:bodyPr/>
          <a:lstStyle>
            <a:lvl1pPr defTabSz="914400">
              <a:defRPr/>
            </a:lvl1pPr>
          </a:lstStyle>
          <a:p>
            <a:fld id="{63836426-54AF-4C8D-BFBB-CDABE50FEADF}" type="slidenum">
              <a:rPr lang="en-US" altLang="en-US"/>
              <a:pPr/>
              <a:t>‹#›</a:t>
            </a:fld>
            <a:endParaRPr lang="en-US" altLang="en-US"/>
          </a:p>
        </p:txBody>
      </p:sp>
    </p:spTree>
    <p:extLst>
      <p:ext uri="{BB962C8B-B14F-4D97-AF65-F5344CB8AC3E}">
        <p14:creationId xmlns:p14="http://schemas.microsoft.com/office/powerpoint/2010/main" val="800635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BFDA6B-7E64-4B86-9625-CD2858486A7B}"/>
              </a:ext>
            </a:extLst>
          </p:cNvPr>
          <p:cNvSpPr>
            <a:spLocks noGrp="1"/>
          </p:cNvSpPr>
          <p:nvPr>
            <p:ph type="dt" sz="half" idx="10"/>
          </p:nvPr>
        </p:nvSpPr>
        <p:spPr/>
        <p:txBody>
          <a:bodyPr/>
          <a:lstStyle>
            <a:lvl1pPr defTabSz="914400">
              <a:defRPr/>
            </a:lvl1pPr>
          </a:lstStyle>
          <a:p>
            <a:pPr>
              <a:defRPr/>
            </a:pPr>
            <a:fld id="{B5191E98-859A-4F6E-996D-1630C1543F4D}" type="datetimeFigureOut">
              <a:rPr lang="en-US"/>
              <a:pPr>
                <a:defRPr/>
              </a:pPr>
              <a:t>10/21/2020</a:t>
            </a:fld>
            <a:endParaRPr lang="en-US"/>
          </a:p>
        </p:txBody>
      </p:sp>
      <p:sp>
        <p:nvSpPr>
          <p:cNvPr id="3" name="Footer Placeholder 2">
            <a:extLst>
              <a:ext uri="{FF2B5EF4-FFF2-40B4-BE49-F238E27FC236}">
                <a16:creationId xmlns:a16="http://schemas.microsoft.com/office/drawing/2014/main" id="{66B9F890-4900-473B-AB6D-FCE715F699FD}"/>
              </a:ext>
            </a:extLst>
          </p:cNvPr>
          <p:cNvSpPr>
            <a:spLocks noGrp="1"/>
          </p:cNvSpPr>
          <p:nvPr>
            <p:ph type="ftr" sz="quarter" idx="11"/>
          </p:nvPr>
        </p:nvSpPr>
        <p:spPr/>
        <p:txBody>
          <a:bodyPr/>
          <a:lstStyle>
            <a:lvl1pPr defTabSz="914400">
              <a:defRPr/>
            </a:lvl1pPr>
          </a:lstStyle>
          <a:p>
            <a:pPr>
              <a:defRPr/>
            </a:pPr>
            <a:endParaRPr lang="en-US"/>
          </a:p>
        </p:txBody>
      </p:sp>
      <p:sp>
        <p:nvSpPr>
          <p:cNvPr id="4" name="Slide Number Placeholder 3">
            <a:extLst>
              <a:ext uri="{FF2B5EF4-FFF2-40B4-BE49-F238E27FC236}">
                <a16:creationId xmlns:a16="http://schemas.microsoft.com/office/drawing/2014/main" id="{5954A956-9135-4018-9234-7195906E0052}"/>
              </a:ext>
            </a:extLst>
          </p:cNvPr>
          <p:cNvSpPr>
            <a:spLocks noGrp="1"/>
          </p:cNvSpPr>
          <p:nvPr>
            <p:ph type="sldNum" sz="quarter" idx="12"/>
          </p:nvPr>
        </p:nvSpPr>
        <p:spPr/>
        <p:txBody>
          <a:bodyPr/>
          <a:lstStyle>
            <a:lvl1pPr defTabSz="914400">
              <a:defRPr/>
            </a:lvl1pPr>
          </a:lstStyle>
          <a:p>
            <a:fld id="{AB8C5310-C7B6-4136-9721-B8EB94374FE8}" type="slidenum">
              <a:rPr lang="en-US" altLang="en-US"/>
              <a:pPr/>
              <a:t>‹#›</a:t>
            </a:fld>
            <a:endParaRPr lang="en-US" altLang="en-US"/>
          </a:p>
        </p:txBody>
      </p:sp>
    </p:spTree>
    <p:extLst>
      <p:ext uri="{BB962C8B-B14F-4D97-AF65-F5344CB8AC3E}">
        <p14:creationId xmlns:p14="http://schemas.microsoft.com/office/powerpoint/2010/main" val="4204970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0D04AF86-F3BD-4762-83B5-3BC23A6D3738}"/>
              </a:ext>
            </a:extLst>
          </p:cNvPr>
          <p:cNvSpPr>
            <a:spLocks noGrp="1"/>
          </p:cNvSpPr>
          <p:nvPr>
            <p:ph type="dt" sz="half" idx="10"/>
          </p:nvPr>
        </p:nvSpPr>
        <p:spPr/>
        <p:txBody>
          <a:bodyPr/>
          <a:lstStyle>
            <a:lvl1pPr defTabSz="914400">
              <a:defRPr/>
            </a:lvl1pPr>
          </a:lstStyle>
          <a:p>
            <a:pPr>
              <a:defRPr/>
            </a:pPr>
            <a:fld id="{E4A3C092-A850-4F01-987B-F5DF4D5731FC}" type="datetimeFigureOut">
              <a:rPr lang="en-US"/>
              <a:pPr>
                <a:defRPr/>
              </a:pPr>
              <a:t>10/21/2020</a:t>
            </a:fld>
            <a:endParaRPr lang="en-US"/>
          </a:p>
        </p:txBody>
      </p:sp>
      <p:sp>
        <p:nvSpPr>
          <p:cNvPr id="6" name="Footer Placeholder 5">
            <a:extLst>
              <a:ext uri="{FF2B5EF4-FFF2-40B4-BE49-F238E27FC236}">
                <a16:creationId xmlns:a16="http://schemas.microsoft.com/office/drawing/2014/main" id="{71DB4FEC-C4D2-4BB4-93E2-F3A6AE842C2A}"/>
              </a:ext>
            </a:extLst>
          </p:cNvPr>
          <p:cNvSpPr>
            <a:spLocks noGrp="1"/>
          </p:cNvSpPr>
          <p:nvPr>
            <p:ph type="ftr" sz="quarter" idx="11"/>
          </p:nvPr>
        </p:nvSpPr>
        <p:spPr/>
        <p:txBody>
          <a:bodyPr/>
          <a:lstStyle>
            <a:lvl1pPr defTabSz="914400">
              <a:defRPr/>
            </a:lvl1pPr>
          </a:lstStyle>
          <a:p>
            <a:pPr>
              <a:defRPr/>
            </a:pPr>
            <a:endParaRPr lang="en-US"/>
          </a:p>
        </p:txBody>
      </p:sp>
      <p:sp>
        <p:nvSpPr>
          <p:cNvPr id="7" name="Slide Number Placeholder 6">
            <a:extLst>
              <a:ext uri="{FF2B5EF4-FFF2-40B4-BE49-F238E27FC236}">
                <a16:creationId xmlns:a16="http://schemas.microsoft.com/office/drawing/2014/main" id="{EB4E57BF-A036-418C-8D53-E046F474B28E}"/>
              </a:ext>
            </a:extLst>
          </p:cNvPr>
          <p:cNvSpPr>
            <a:spLocks noGrp="1"/>
          </p:cNvSpPr>
          <p:nvPr>
            <p:ph type="sldNum" sz="quarter" idx="12"/>
          </p:nvPr>
        </p:nvSpPr>
        <p:spPr/>
        <p:txBody>
          <a:bodyPr/>
          <a:lstStyle>
            <a:lvl1pPr defTabSz="914400">
              <a:defRPr/>
            </a:lvl1pPr>
          </a:lstStyle>
          <a:p>
            <a:fld id="{9B510950-3FA9-436C-80DA-06676F630F95}" type="slidenum">
              <a:rPr lang="en-US" altLang="en-US"/>
              <a:pPr/>
              <a:t>‹#›</a:t>
            </a:fld>
            <a:endParaRPr lang="en-US" altLang="en-US"/>
          </a:p>
        </p:txBody>
      </p:sp>
    </p:spTree>
    <p:extLst>
      <p:ext uri="{BB962C8B-B14F-4D97-AF65-F5344CB8AC3E}">
        <p14:creationId xmlns:p14="http://schemas.microsoft.com/office/powerpoint/2010/main" val="4146178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F2F3D07-0290-4432-AFF0-86BE985EE4DF}"/>
              </a:ext>
            </a:extLst>
          </p:cNvPr>
          <p:cNvCxnSpPr/>
          <p:nvPr/>
        </p:nvCxnSpPr>
        <p:spPr>
          <a:xfrm flipV="1">
            <a:off x="8386763"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a:extLst>
              <a:ext uri="{FF2B5EF4-FFF2-40B4-BE49-F238E27FC236}">
                <a16:creationId xmlns:a16="http://schemas.microsoft.com/office/drawing/2014/main" id="{D58429AA-E744-4F04-AB06-0CA77DD6D01E}"/>
              </a:ext>
            </a:extLst>
          </p:cNvPr>
          <p:cNvSpPr>
            <a:spLocks noGrp="1"/>
          </p:cNvSpPr>
          <p:nvPr>
            <p:ph type="dt" sz="half" idx="10"/>
          </p:nvPr>
        </p:nvSpPr>
        <p:spPr/>
        <p:txBody>
          <a:bodyPr/>
          <a:lstStyle>
            <a:lvl1pPr defTabSz="914400">
              <a:defRPr/>
            </a:lvl1pPr>
          </a:lstStyle>
          <a:p>
            <a:pPr>
              <a:defRPr/>
            </a:pPr>
            <a:fld id="{5DDD920A-E10E-4D2F-BA36-B3B56F81B11D}" type="datetimeFigureOut">
              <a:rPr lang="en-US"/>
              <a:pPr>
                <a:defRPr/>
              </a:pPr>
              <a:t>10/21/2020</a:t>
            </a:fld>
            <a:endParaRPr lang="en-US"/>
          </a:p>
        </p:txBody>
      </p:sp>
      <p:sp>
        <p:nvSpPr>
          <p:cNvPr id="7" name="Footer Placeholder 5">
            <a:extLst>
              <a:ext uri="{FF2B5EF4-FFF2-40B4-BE49-F238E27FC236}">
                <a16:creationId xmlns:a16="http://schemas.microsoft.com/office/drawing/2014/main" id="{57D018F4-8195-42B3-A385-4EE3D6A3DE6D}"/>
              </a:ext>
            </a:extLst>
          </p:cNvPr>
          <p:cNvSpPr>
            <a:spLocks noGrp="1"/>
          </p:cNvSpPr>
          <p:nvPr>
            <p:ph type="ftr" sz="quarter" idx="11"/>
          </p:nvPr>
        </p:nvSpPr>
        <p:spPr/>
        <p:txBody>
          <a:bodyPr/>
          <a:lstStyle>
            <a:lvl1pPr defTabSz="914400">
              <a:defRPr/>
            </a:lvl1pPr>
          </a:lstStyle>
          <a:p>
            <a:pPr>
              <a:defRPr/>
            </a:pPr>
            <a:endParaRPr lang="en-US"/>
          </a:p>
        </p:txBody>
      </p:sp>
      <p:sp>
        <p:nvSpPr>
          <p:cNvPr id="8" name="Slide Number Placeholder 6">
            <a:extLst>
              <a:ext uri="{FF2B5EF4-FFF2-40B4-BE49-F238E27FC236}">
                <a16:creationId xmlns:a16="http://schemas.microsoft.com/office/drawing/2014/main" id="{1D49529A-DAF4-43D7-BB3E-BC6B284659B6}"/>
              </a:ext>
            </a:extLst>
          </p:cNvPr>
          <p:cNvSpPr>
            <a:spLocks noGrp="1"/>
          </p:cNvSpPr>
          <p:nvPr>
            <p:ph type="sldNum" sz="quarter" idx="12"/>
          </p:nvPr>
        </p:nvSpPr>
        <p:spPr/>
        <p:txBody>
          <a:bodyPr/>
          <a:lstStyle>
            <a:lvl1pPr defTabSz="914400">
              <a:defRPr/>
            </a:lvl1pPr>
          </a:lstStyle>
          <a:p>
            <a:fld id="{AFAF34EC-024B-49ED-A4E8-8AA5FA5B7CAF}" type="slidenum">
              <a:rPr lang="en-US" altLang="en-US"/>
              <a:pPr/>
              <a:t>‹#›</a:t>
            </a:fld>
            <a:endParaRPr lang="en-US" altLang="en-US"/>
          </a:p>
        </p:txBody>
      </p:sp>
    </p:spTree>
    <p:extLst>
      <p:ext uri="{BB962C8B-B14F-4D97-AF65-F5344CB8AC3E}">
        <p14:creationId xmlns:p14="http://schemas.microsoft.com/office/powerpoint/2010/main" val="1336495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D797595-FADA-4721-84ED-ABAD5D29411F}"/>
              </a:ext>
            </a:extLst>
          </p:cNvPr>
          <p:cNvSpPr>
            <a:spLocks noGrp="1"/>
          </p:cNvSpPr>
          <p:nvPr>
            <p:ph type="dt" sz="half" idx="10"/>
          </p:nvPr>
        </p:nvSpPr>
        <p:spPr/>
        <p:txBody>
          <a:bodyPr/>
          <a:lstStyle>
            <a:lvl1pPr defTabSz="914400">
              <a:defRPr/>
            </a:lvl1pPr>
          </a:lstStyle>
          <a:p>
            <a:pPr>
              <a:defRPr/>
            </a:pPr>
            <a:fld id="{EE1D3344-B9CE-4517-A5DF-4B91DE3AAC40}" type="datetimeFigureOut">
              <a:rPr lang="en-US"/>
              <a:pPr>
                <a:defRPr/>
              </a:pPr>
              <a:t>10/21/2020</a:t>
            </a:fld>
            <a:endParaRPr lang="en-US"/>
          </a:p>
        </p:txBody>
      </p:sp>
      <p:sp>
        <p:nvSpPr>
          <p:cNvPr id="5" name="Footer Placeholder 4">
            <a:extLst>
              <a:ext uri="{FF2B5EF4-FFF2-40B4-BE49-F238E27FC236}">
                <a16:creationId xmlns:a16="http://schemas.microsoft.com/office/drawing/2014/main" id="{BEABF834-0D29-4944-957E-600FD885039E}"/>
              </a:ext>
            </a:extLst>
          </p:cNvPr>
          <p:cNvSpPr>
            <a:spLocks noGrp="1"/>
          </p:cNvSpPr>
          <p:nvPr>
            <p:ph type="ftr" sz="quarter" idx="11"/>
          </p:nvPr>
        </p:nvSpPr>
        <p:spPr/>
        <p:txBody>
          <a:bodyPr/>
          <a:lstStyle>
            <a:lvl1pPr defTabSz="914400">
              <a:defRPr/>
            </a:lvl1pPr>
          </a:lstStyle>
          <a:p>
            <a:pPr>
              <a:defRPr/>
            </a:pPr>
            <a:endParaRPr lang="en-US"/>
          </a:p>
        </p:txBody>
      </p:sp>
      <p:sp>
        <p:nvSpPr>
          <p:cNvPr id="6" name="Slide Number Placeholder 5">
            <a:extLst>
              <a:ext uri="{FF2B5EF4-FFF2-40B4-BE49-F238E27FC236}">
                <a16:creationId xmlns:a16="http://schemas.microsoft.com/office/drawing/2014/main" id="{797B97AD-C575-49FD-A894-77AC3BF59887}"/>
              </a:ext>
            </a:extLst>
          </p:cNvPr>
          <p:cNvSpPr>
            <a:spLocks noGrp="1"/>
          </p:cNvSpPr>
          <p:nvPr>
            <p:ph type="sldNum" sz="quarter" idx="12"/>
          </p:nvPr>
        </p:nvSpPr>
        <p:spPr/>
        <p:txBody>
          <a:bodyPr/>
          <a:lstStyle>
            <a:lvl1pPr defTabSz="914400">
              <a:defRPr/>
            </a:lvl1pPr>
          </a:lstStyle>
          <a:p>
            <a:fld id="{CFA1850D-57E7-4646-8063-1A5C7D65424F}" type="slidenum">
              <a:rPr lang="en-US" altLang="en-US"/>
              <a:pPr/>
              <a:t>‹#›</a:t>
            </a:fld>
            <a:endParaRPr lang="en-US" altLang="en-US"/>
          </a:p>
        </p:txBody>
      </p:sp>
    </p:spTree>
    <p:extLst>
      <p:ext uri="{BB962C8B-B14F-4D97-AF65-F5344CB8AC3E}">
        <p14:creationId xmlns:p14="http://schemas.microsoft.com/office/powerpoint/2010/main" val="490796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8A2B2344-0FDE-4531-B429-430583E949D4}"/>
              </a:ext>
            </a:extLst>
          </p:cNvPr>
          <p:cNvCxnSpPr/>
          <p:nvPr/>
        </p:nvCxnSpPr>
        <p:spPr>
          <a:xfrm rot="5400000" flipV="1">
            <a:off x="10058400" y="5873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2"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2"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B08F27CD-7CB9-4F78-BA0B-4E8FC2FE6D54}"/>
              </a:ext>
            </a:extLst>
          </p:cNvPr>
          <p:cNvSpPr>
            <a:spLocks noGrp="1"/>
          </p:cNvSpPr>
          <p:nvPr>
            <p:ph type="dt" sz="half" idx="10"/>
          </p:nvPr>
        </p:nvSpPr>
        <p:spPr/>
        <p:txBody>
          <a:bodyPr/>
          <a:lstStyle>
            <a:lvl1pPr defTabSz="914400">
              <a:defRPr/>
            </a:lvl1pPr>
          </a:lstStyle>
          <a:p>
            <a:pPr>
              <a:defRPr/>
            </a:pPr>
            <a:fld id="{0109A4AC-7580-4460-95F1-2E288C9B2405}" type="datetimeFigureOut">
              <a:rPr lang="en-US"/>
              <a:pPr>
                <a:defRPr/>
              </a:pPr>
              <a:t>10/21/2020</a:t>
            </a:fld>
            <a:endParaRPr lang="en-US"/>
          </a:p>
        </p:txBody>
      </p:sp>
      <p:sp>
        <p:nvSpPr>
          <p:cNvPr id="6" name="Footer Placeholder 4">
            <a:extLst>
              <a:ext uri="{FF2B5EF4-FFF2-40B4-BE49-F238E27FC236}">
                <a16:creationId xmlns:a16="http://schemas.microsoft.com/office/drawing/2014/main" id="{2D3DBA91-F5EC-41F8-989D-4C5D4808B9E9}"/>
              </a:ext>
            </a:extLst>
          </p:cNvPr>
          <p:cNvSpPr>
            <a:spLocks noGrp="1"/>
          </p:cNvSpPr>
          <p:nvPr>
            <p:ph type="ftr" sz="quarter" idx="11"/>
          </p:nvPr>
        </p:nvSpPr>
        <p:spPr/>
        <p:txBody>
          <a:bodyPr/>
          <a:lstStyle>
            <a:lvl1pPr defTabSz="914400">
              <a:defRPr/>
            </a:lvl1pPr>
          </a:lstStyle>
          <a:p>
            <a:pPr>
              <a:defRPr/>
            </a:pPr>
            <a:endParaRPr lang="en-US"/>
          </a:p>
        </p:txBody>
      </p:sp>
      <p:sp>
        <p:nvSpPr>
          <p:cNvPr id="7" name="Slide Number Placeholder 5">
            <a:extLst>
              <a:ext uri="{FF2B5EF4-FFF2-40B4-BE49-F238E27FC236}">
                <a16:creationId xmlns:a16="http://schemas.microsoft.com/office/drawing/2014/main" id="{46F301E7-CBD5-44A4-8C54-213C3D1A027A}"/>
              </a:ext>
            </a:extLst>
          </p:cNvPr>
          <p:cNvSpPr>
            <a:spLocks noGrp="1"/>
          </p:cNvSpPr>
          <p:nvPr>
            <p:ph type="sldNum" sz="quarter" idx="12"/>
          </p:nvPr>
        </p:nvSpPr>
        <p:spPr/>
        <p:txBody>
          <a:bodyPr/>
          <a:lstStyle>
            <a:lvl1pPr defTabSz="914400">
              <a:defRPr/>
            </a:lvl1pPr>
          </a:lstStyle>
          <a:p>
            <a:fld id="{DABCA2CB-2F94-445B-B127-3E57CACE2140}" type="slidenum">
              <a:rPr lang="en-US" altLang="en-US"/>
              <a:pPr/>
              <a:t>‹#›</a:t>
            </a:fld>
            <a:endParaRPr lang="en-US" altLang="en-US"/>
          </a:p>
        </p:txBody>
      </p:sp>
    </p:spTree>
    <p:extLst>
      <p:ext uri="{BB962C8B-B14F-4D97-AF65-F5344CB8AC3E}">
        <p14:creationId xmlns:p14="http://schemas.microsoft.com/office/powerpoint/2010/main" val="3783039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B5DCCA-9ED8-4977-94E7-EA72C3A634D5}"/>
              </a:ext>
            </a:extLst>
          </p:cNvPr>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27" name="Text Placeholder 2">
            <a:extLst>
              <a:ext uri="{FF2B5EF4-FFF2-40B4-BE49-F238E27FC236}">
                <a16:creationId xmlns:a16="http://schemas.microsoft.com/office/drawing/2014/main" id="{F7F62270-B6E3-40E3-8460-92199019030B}"/>
              </a:ext>
            </a:extLst>
          </p:cNvPr>
          <p:cNvSpPr>
            <a:spLocks noGrp="1"/>
          </p:cNvSpPr>
          <p:nvPr>
            <p:ph type="body" idx="1"/>
          </p:nvPr>
        </p:nvSpPr>
        <p:spPr bwMode="auto">
          <a:xfrm>
            <a:off x="1023938" y="2286000"/>
            <a:ext cx="9720262"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C01FB3A-1D2B-4D8C-A954-CA9ACA333633}"/>
              </a:ext>
            </a:extLst>
          </p:cNvPr>
          <p:cNvSpPr>
            <a:spLocks noGrp="1"/>
          </p:cNvSpPr>
          <p:nvPr>
            <p:ph type="dt" sz="half" idx="2"/>
          </p:nvPr>
        </p:nvSpPr>
        <p:spPr>
          <a:xfrm>
            <a:off x="1023938" y="6470650"/>
            <a:ext cx="2154237" cy="274638"/>
          </a:xfrm>
          <a:prstGeom prst="rect">
            <a:avLst/>
          </a:prstGeom>
        </p:spPr>
        <p:txBody>
          <a:bodyPr vert="horz" lIns="91440" tIns="45720" rIns="91440" bIns="45720" rtlCol="0" anchor="ctr"/>
          <a:lstStyle>
            <a:lvl1pPr algn="l" defTabSz="457200" eaLnBrk="1" fontAlgn="auto" hangingPunct="1">
              <a:spcBef>
                <a:spcPts val="0"/>
              </a:spcBef>
              <a:spcAft>
                <a:spcPts val="0"/>
              </a:spcAft>
              <a:defRPr sz="1000">
                <a:solidFill>
                  <a:prstClr val="black">
                    <a:lumMod val="95000"/>
                    <a:lumOff val="5000"/>
                  </a:prstClr>
                </a:solidFill>
                <a:latin typeface="+mj-lt"/>
              </a:defRPr>
            </a:lvl1pPr>
          </a:lstStyle>
          <a:p>
            <a:pPr>
              <a:defRPr/>
            </a:pPr>
            <a:fld id="{92AA481B-FB69-45D6-B941-351ECED6EF76}" type="datetimeFigureOut">
              <a:rPr lang="en-US"/>
              <a:pPr>
                <a:defRPr/>
              </a:pPr>
              <a:t>10/21/2020</a:t>
            </a:fld>
            <a:endParaRPr lang="en-US" dirty="0"/>
          </a:p>
        </p:txBody>
      </p:sp>
      <p:sp>
        <p:nvSpPr>
          <p:cNvPr id="5" name="Footer Placeholder 4">
            <a:extLst>
              <a:ext uri="{FF2B5EF4-FFF2-40B4-BE49-F238E27FC236}">
                <a16:creationId xmlns:a16="http://schemas.microsoft.com/office/drawing/2014/main" id="{AB5E1056-4C4F-48EA-8787-ABF3786EE730}"/>
              </a:ext>
            </a:extLst>
          </p:cNvPr>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defTabSz="457200" eaLnBrk="1" fontAlgn="auto" hangingPunct="1">
              <a:spcBef>
                <a:spcPts val="0"/>
              </a:spcBef>
              <a:spcAft>
                <a:spcPts val="0"/>
              </a:spcAft>
              <a:defRPr sz="1000" cap="all" baseline="0">
                <a:solidFill>
                  <a:prstClr val="black">
                    <a:lumMod val="95000"/>
                    <a:lumOff val="5000"/>
                  </a:prstClr>
                </a:solidFill>
                <a:latin typeface="+mj-lt"/>
              </a:defRPr>
            </a:lvl1pPr>
          </a:lstStyle>
          <a:p>
            <a:pPr>
              <a:defRPr/>
            </a:pPr>
            <a:endParaRPr lang="en-US"/>
          </a:p>
        </p:txBody>
      </p:sp>
      <p:sp>
        <p:nvSpPr>
          <p:cNvPr id="6" name="Slide Number Placeholder 5">
            <a:extLst>
              <a:ext uri="{FF2B5EF4-FFF2-40B4-BE49-F238E27FC236}">
                <a16:creationId xmlns:a16="http://schemas.microsoft.com/office/drawing/2014/main" id="{D4FCD423-8D7A-4DA7-9B79-800E2934A278}"/>
              </a:ext>
            </a:extLst>
          </p:cNvPr>
          <p:cNvSpPr>
            <a:spLocks noGrp="1"/>
          </p:cNvSpPr>
          <p:nvPr>
            <p:ph type="sldNum" sz="quarter" idx="4"/>
          </p:nvPr>
        </p:nvSpPr>
        <p:spPr>
          <a:xfrm>
            <a:off x="10837863" y="6470650"/>
            <a:ext cx="973137" cy="274638"/>
          </a:xfrm>
          <a:prstGeom prst="rect">
            <a:avLst/>
          </a:prstGeom>
        </p:spPr>
        <p:txBody>
          <a:bodyPr vert="horz" wrap="square" lIns="91440" tIns="45720" rIns="91440" bIns="45720" numCol="1" anchor="ctr" anchorCtr="0" compatLnSpc="1">
            <a:prstTxWarp prst="textNoShape">
              <a:avLst/>
            </a:prstTxWarp>
          </a:bodyPr>
          <a:lstStyle>
            <a:lvl1pPr defTabSz="457200" eaLnBrk="1" hangingPunct="1">
              <a:defRPr sz="1000">
                <a:solidFill>
                  <a:srgbClr val="0D0D0D"/>
                </a:solidFill>
                <a:latin typeface="Tw Cen MT Condensed" panose="020B0606020104020203" pitchFamily="34" charset="0"/>
              </a:defRPr>
            </a:lvl1pPr>
          </a:lstStyle>
          <a:p>
            <a:fld id="{2EED2F74-158F-40E4-A3FF-BFB6C6EB5C0A}" type="slidenum">
              <a:rPr lang="en-US" altLang="en-US"/>
              <a:pPr/>
              <a:t>‹#›</a:t>
            </a:fld>
            <a:endParaRPr lang="en-US" altLang="en-US"/>
          </a:p>
        </p:txBody>
      </p:sp>
      <p:cxnSp>
        <p:nvCxnSpPr>
          <p:cNvPr id="7" name="Straight Connector 6">
            <a:extLst>
              <a:ext uri="{FF2B5EF4-FFF2-40B4-BE49-F238E27FC236}">
                <a16:creationId xmlns:a16="http://schemas.microsoft.com/office/drawing/2014/main" id="{53A903C0-65B8-4241-9539-BA5EFF2AEC1D}"/>
              </a:ext>
            </a:extLst>
          </p:cNvPr>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Lst>
  <p:txStyles>
    <p:titleStyle>
      <a:lvl1pPr algn="l" rtl="0" eaLnBrk="0" fontAlgn="base" hangingPunct="0">
        <a:lnSpc>
          <a:spcPct val="80000"/>
        </a:lnSpc>
        <a:spcBef>
          <a:spcPct val="0"/>
        </a:spcBef>
        <a:spcAft>
          <a:spcPct val="0"/>
        </a:spcAft>
        <a:defRPr sz="5000" kern="1200" cap="all" spc="100">
          <a:solidFill>
            <a:srgbClr val="0D0D0D"/>
          </a:solidFill>
          <a:latin typeface="+mj-lt"/>
          <a:ea typeface="+mj-ea"/>
          <a:cs typeface="+mj-cs"/>
        </a:defRPr>
      </a:lvl1pPr>
      <a:lvl2pPr algn="l" rtl="0" eaLnBrk="0" fontAlgn="base" hangingPunct="0">
        <a:lnSpc>
          <a:spcPct val="80000"/>
        </a:lnSpc>
        <a:spcBef>
          <a:spcPct val="0"/>
        </a:spcBef>
        <a:spcAft>
          <a:spcPct val="0"/>
        </a:spcAft>
        <a:defRPr sz="5000">
          <a:solidFill>
            <a:srgbClr val="0D0D0D"/>
          </a:solidFill>
          <a:latin typeface="Tw Cen MT Condensed" pitchFamily="34" charset="0"/>
        </a:defRPr>
      </a:lvl2pPr>
      <a:lvl3pPr algn="l" rtl="0" eaLnBrk="0" fontAlgn="base" hangingPunct="0">
        <a:lnSpc>
          <a:spcPct val="80000"/>
        </a:lnSpc>
        <a:spcBef>
          <a:spcPct val="0"/>
        </a:spcBef>
        <a:spcAft>
          <a:spcPct val="0"/>
        </a:spcAft>
        <a:defRPr sz="5000">
          <a:solidFill>
            <a:srgbClr val="0D0D0D"/>
          </a:solidFill>
          <a:latin typeface="Tw Cen MT Condensed" pitchFamily="34" charset="0"/>
        </a:defRPr>
      </a:lvl3pPr>
      <a:lvl4pPr algn="l" rtl="0" eaLnBrk="0" fontAlgn="base" hangingPunct="0">
        <a:lnSpc>
          <a:spcPct val="80000"/>
        </a:lnSpc>
        <a:spcBef>
          <a:spcPct val="0"/>
        </a:spcBef>
        <a:spcAft>
          <a:spcPct val="0"/>
        </a:spcAft>
        <a:defRPr sz="5000">
          <a:solidFill>
            <a:srgbClr val="0D0D0D"/>
          </a:solidFill>
          <a:latin typeface="Tw Cen MT Condensed" pitchFamily="34" charset="0"/>
        </a:defRPr>
      </a:lvl4pPr>
      <a:lvl5pPr algn="l" rtl="0" eaLnBrk="0" fontAlgn="base" hangingPunct="0">
        <a:lnSpc>
          <a:spcPct val="80000"/>
        </a:lnSpc>
        <a:spcBef>
          <a:spcPct val="0"/>
        </a:spcBef>
        <a:spcAft>
          <a:spcPct val="0"/>
        </a:spcAft>
        <a:defRPr sz="5000">
          <a:solidFill>
            <a:srgbClr val="0D0D0D"/>
          </a:solidFill>
          <a:latin typeface="Tw Cen MT Condensed" pitchFamily="34" charset="0"/>
        </a:defRPr>
      </a:lvl5pPr>
      <a:lvl6pPr marL="457200" algn="l" rtl="0" fontAlgn="base">
        <a:lnSpc>
          <a:spcPct val="80000"/>
        </a:lnSpc>
        <a:spcBef>
          <a:spcPct val="0"/>
        </a:spcBef>
        <a:spcAft>
          <a:spcPct val="0"/>
        </a:spcAft>
        <a:defRPr sz="5000">
          <a:solidFill>
            <a:srgbClr val="0D0D0D"/>
          </a:solidFill>
          <a:latin typeface="Tw Cen MT Condensed" pitchFamily="34" charset="0"/>
        </a:defRPr>
      </a:lvl6pPr>
      <a:lvl7pPr marL="914400" algn="l" rtl="0" fontAlgn="base">
        <a:lnSpc>
          <a:spcPct val="80000"/>
        </a:lnSpc>
        <a:spcBef>
          <a:spcPct val="0"/>
        </a:spcBef>
        <a:spcAft>
          <a:spcPct val="0"/>
        </a:spcAft>
        <a:defRPr sz="5000">
          <a:solidFill>
            <a:srgbClr val="0D0D0D"/>
          </a:solidFill>
          <a:latin typeface="Tw Cen MT Condensed" pitchFamily="34" charset="0"/>
        </a:defRPr>
      </a:lvl7pPr>
      <a:lvl8pPr marL="1371600" algn="l" rtl="0" fontAlgn="base">
        <a:lnSpc>
          <a:spcPct val="80000"/>
        </a:lnSpc>
        <a:spcBef>
          <a:spcPct val="0"/>
        </a:spcBef>
        <a:spcAft>
          <a:spcPct val="0"/>
        </a:spcAft>
        <a:defRPr sz="5000">
          <a:solidFill>
            <a:srgbClr val="0D0D0D"/>
          </a:solidFill>
          <a:latin typeface="Tw Cen MT Condensed" pitchFamily="34" charset="0"/>
        </a:defRPr>
      </a:lvl8pPr>
      <a:lvl9pPr marL="1828800" algn="l" rtl="0" fontAlgn="base">
        <a:lnSpc>
          <a:spcPct val="80000"/>
        </a:lnSpc>
        <a:spcBef>
          <a:spcPct val="0"/>
        </a:spcBef>
        <a:spcAft>
          <a:spcPct val="0"/>
        </a:spcAft>
        <a:defRPr sz="5000">
          <a:solidFill>
            <a:srgbClr val="0D0D0D"/>
          </a:solidFill>
          <a:latin typeface="Tw Cen MT Condensed"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13"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kern="1200">
          <a:solidFill>
            <a:schemeClr val="tx1"/>
          </a:solidFill>
          <a:latin typeface="+mn-lt"/>
          <a:ea typeface="+mn-ea"/>
          <a:cs typeface="+mn-cs"/>
        </a:defRPr>
      </a:lvl2pPr>
      <a:lvl3pPr marL="44767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3pPr>
      <a:lvl4pPr marL="59372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4pPr>
      <a:lvl5pPr marL="776288"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4F207-16D3-4636-B333-7044AB5DBB41}"/>
              </a:ext>
            </a:extLst>
          </p:cNvPr>
          <p:cNvSpPr>
            <a:spLocks noGrp="1"/>
          </p:cNvSpPr>
          <p:nvPr>
            <p:ph type="ctrTitle"/>
          </p:nvPr>
        </p:nvSpPr>
        <p:spPr>
          <a:xfrm>
            <a:off x="457200" y="4959350"/>
            <a:ext cx="7772400" cy="1463675"/>
          </a:xfrm>
        </p:spPr>
        <p:txBody>
          <a:bodyPr/>
          <a:lstStyle/>
          <a:p>
            <a:pPr algn="l" eaLnBrk="1" fontAlgn="auto" hangingPunct="1">
              <a:spcAft>
                <a:spcPts val="0"/>
              </a:spcAft>
              <a:defRPr/>
            </a:pPr>
            <a:r>
              <a:rPr lang="en-GB" sz="4800" dirty="0" smtClean="0">
                <a:solidFill>
                  <a:schemeClr val="tx1">
                    <a:lumMod val="95000"/>
                    <a:lumOff val="5000"/>
                  </a:schemeClr>
                </a:solidFill>
              </a:rPr>
              <a:t>geography </a:t>
            </a:r>
            <a:r>
              <a:rPr lang="en-GB" sz="4800" dirty="0">
                <a:solidFill>
                  <a:schemeClr val="tx1">
                    <a:lumMod val="95000"/>
                    <a:lumOff val="5000"/>
                  </a:schemeClr>
                </a:solidFill>
              </a:rPr>
              <a:t/>
            </a:r>
            <a:br>
              <a:rPr lang="en-GB" sz="4800" dirty="0">
                <a:solidFill>
                  <a:schemeClr val="tx1">
                    <a:lumMod val="95000"/>
                    <a:lumOff val="5000"/>
                  </a:schemeClr>
                </a:solidFill>
              </a:rPr>
            </a:br>
            <a:r>
              <a:rPr lang="en-GB" sz="4800" dirty="0">
                <a:solidFill>
                  <a:schemeClr val="tx1">
                    <a:lumMod val="95000"/>
                    <a:lumOff val="5000"/>
                  </a:schemeClr>
                </a:solidFill>
              </a:rPr>
              <a:t>At Gosforth East Middle School</a:t>
            </a:r>
          </a:p>
        </p:txBody>
      </p:sp>
      <p:sp>
        <p:nvSpPr>
          <p:cNvPr id="4" name="Subtitle 3">
            <a:extLst>
              <a:ext uri="{FF2B5EF4-FFF2-40B4-BE49-F238E27FC236}">
                <a16:creationId xmlns:a16="http://schemas.microsoft.com/office/drawing/2014/main" id="{4B7C2BE8-36E6-4B4B-8B53-46DF6DCC18BF}"/>
              </a:ext>
            </a:extLst>
          </p:cNvPr>
          <p:cNvSpPr>
            <a:spLocks noGrp="1"/>
          </p:cNvSpPr>
          <p:nvPr>
            <p:ph type="subTitle" idx="1"/>
          </p:nvPr>
        </p:nvSpPr>
        <p:spPr>
          <a:xfrm>
            <a:off x="8610600" y="4959350"/>
            <a:ext cx="3200400" cy="1463675"/>
          </a:xfrm>
        </p:spPr>
        <p:txBody>
          <a:bodyPr/>
          <a:lstStyle/>
          <a:p>
            <a:pPr>
              <a:defRPr/>
            </a:pP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a:extLst>
              <a:ext uri="{FF2B5EF4-FFF2-40B4-BE49-F238E27FC236}">
                <a16:creationId xmlns:a16="http://schemas.microsoft.com/office/drawing/2014/main" id="{F42D0CA9-DBF7-4330-A7C2-B0838FD6FDC6}"/>
              </a:ext>
            </a:extLst>
          </p:cNvPr>
          <p:cNvSpPr>
            <a:spLocks noGrp="1"/>
          </p:cNvSpPr>
          <p:nvPr>
            <p:ph idx="1"/>
          </p:nvPr>
        </p:nvSpPr>
        <p:spPr>
          <a:xfrm>
            <a:off x="1235869" y="1776047"/>
            <a:ext cx="9720262" cy="1380392"/>
          </a:xfrm>
        </p:spPr>
        <p:txBody>
          <a:bodyPr/>
          <a:lstStyle/>
          <a:p>
            <a:r>
              <a:rPr lang="en-GB" sz="3200" dirty="0"/>
              <a:t>Geography is a valued part of the curriculum at Gosforth East Middle School as it provides a means of exploring, appreciating and understanding the world in which we live and how it has evolved. Geography investigates the relationship between the Earth and its people</a:t>
            </a:r>
            <a:r>
              <a:rPr lang="en-GB" sz="3200" dirty="0" smtClean="0"/>
              <a:t>.</a:t>
            </a:r>
          </a:p>
          <a:p>
            <a:endParaRPr lang="en-GB" sz="3200" dirty="0"/>
          </a:p>
        </p:txBody>
      </p:sp>
      <p:pic>
        <p:nvPicPr>
          <p:cNvPr id="16388" name="Picture 3">
            <a:extLst>
              <a:ext uri="{FF2B5EF4-FFF2-40B4-BE49-F238E27FC236}">
                <a16:creationId xmlns:a16="http://schemas.microsoft.com/office/drawing/2014/main" id="{5F899388-7810-4F0F-90AF-405A0D387D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a:extLst>
              <a:ext uri="{FF2B5EF4-FFF2-40B4-BE49-F238E27FC236}">
                <a16:creationId xmlns:a16="http://schemas.microsoft.com/office/drawing/2014/main" id="{F42D0CA9-DBF7-4330-A7C2-B0838FD6FDC6}"/>
              </a:ext>
            </a:extLst>
          </p:cNvPr>
          <p:cNvSpPr>
            <a:spLocks noGrp="1"/>
          </p:cNvSpPr>
          <p:nvPr>
            <p:ph idx="1"/>
          </p:nvPr>
        </p:nvSpPr>
        <p:spPr>
          <a:xfrm>
            <a:off x="1041523" y="307732"/>
            <a:ext cx="9720262" cy="1380392"/>
          </a:xfrm>
        </p:spPr>
        <p:txBody>
          <a:bodyPr/>
          <a:lstStyle/>
          <a:p>
            <a:r>
              <a:rPr lang="en-GB" sz="1800" b="1" dirty="0" smtClean="0"/>
              <a:t>Why </a:t>
            </a:r>
            <a:r>
              <a:rPr lang="en-GB" sz="1800" b="1" dirty="0"/>
              <a:t>is geography important?</a:t>
            </a:r>
            <a:endParaRPr lang="en-GB" sz="1800" dirty="0"/>
          </a:p>
          <a:p>
            <a:r>
              <a:rPr lang="en-GB" sz="1800" dirty="0"/>
              <a:t>Geography aims to enable pupils to:</a:t>
            </a:r>
          </a:p>
          <a:p>
            <a:pPr lvl="0"/>
            <a:r>
              <a:rPr lang="en-GB" sz="1800" dirty="0"/>
              <a:t>develop the knowledge, skills and understanding laid down in the Geography Level Descriptors, to the maximum of their potential.</a:t>
            </a:r>
          </a:p>
          <a:p>
            <a:pPr lvl="0"/>
            <a:r>
              <a:rPr lang="en-GB" sz="1800" dirty="0"/>
              <a:t>take sense of their own surroundings through learning about their own locality, and the interaction between people and environment.</a:t>
            </a:r>
          </a:p>
          <a:p>
            <a:pPr lvl="0"/>
            <a:r>
              <a:rPr lang="en-GB" sz="1800" dirty="0"/>
              <a:t>extend their interest, knowledge and understanding of contrasting localities in Britain and the wider World.</a:t>
            </a:r>
          </a:p>
          <a:p>
            <a:pPr lvl="0"/>
            <a:r>
              <a:rPr lang="en-GB" sz="1800" dirty="0"/>
              <a:t>develop knowledge and understanding of the human and physical processes which shape places.</a:t>
            </a:r>
          </a:p>
          <a:p>
            <a:pPr lvl="0"/>
            <a:r>
              <a:rPr lang="en-GB" sz="1800" dirty="0"/>
              <a:t>appreciate similarity and difference in the world about them and to respect other people’s beliefs, attitudes and values.</a:t>
            </a:r>
          </a:p>
          <a:p>
            <a:pPr lvl="0"/>
            <a:r>
              <a:rPr lang="en-GB" sz="1800" dirty="0"/>
              <a:t>develop the geographical skills and vocabulary necessary to carry out effective geographical enquiry.</a:t>
            </a:r>
          </a:p>
          <a:p>
            <a:pPr lvl="0"/>
            <a:r>
              <a:rPr lang="en-GB" sz="1800" dirty="0"/>
              <a:t>formulate appropriate questions, develop research skills and evaluate material to inform opinions.</a:t>
            </a:r>
          </a:p>
          <a:p>
            <a:pPr lvl="0"/>
            <a:r>
              <a:rPr lang="en-GB" sz="1800" dirty="0"/>
              <a:t>develop interest and enjoyment of geographical experiences and build confidence and understanding.</a:t>
            </a:r>
          </a:p>
          <a:p>
            <a:pPr lvl="0"/>
            <a:r>
              <a:rPr lang="en-GB" sz="1800" dirty="0"/>
              <a:t>recognise and understand issues concerning the environment and sustainable development.</a:t>
            </a:r>
          </a:p>
          <a:p>
            <a:endParaRPr lang="en-GB" sz="1800" dirty="0"/>
          </a:p>
        </p:txBody>
      </p:sp>
      <p:pic>
        <p:nvPicPr>
          <p:cNvPr id="16388" name="Picture 3">
            <a:extLst>
              <a:ext uri="{FF2B5EF4-FFF2-40B4-BE49-F238E27FC236}">
                <a16:creationId xmlns:a16="http://schemas.microsoft.com/office/drawing/2014/main" id="{5F899388-7810-4F0F-90AF-405A0D387D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8021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a:extLst>
              <a:ext uri="{FF2B5EF4-FFF2-40B4-BE49-F238E27FC236}">
                <a16:creationId xmlns:a16="http://schemas.microsoft.com/office/drawing/2014/main" id="{F42D0CA9-DBF7-4330-A7C2-B0838FD6FDC6}"/>
              </a:ext>
            </a:extLst>
          </p:cNvPr>
          <p:cNvSpPr>
            <a:spLocks noGrp="1"/>
          </p:cNvSpPr>
          <p:nvPr>
            <p:ph idx="1"/>
          </p:nvPr>
        </p:nvSpPr>
        <p:spPr>
          <a:xfrm>
            <a:off x="1041523" y="307732"/>
            <a:ext cx="9720262" cy="1380392"/>
          </a:xfrm>
        </p:spPr>
        <p:txBody>
          <a:bodyPr/>
          <a:lstStyle/>
          <a:p>
            <a:r>
              <a:rPr lang="en-GB" sz="1800" b="1" dirty="0"/>
              <a:t>What will my child learn in geography?</a:t>
            </a:r>
            <a:endParaRPr lang="en-GB" sz="1800" dirty="0"/>
          </a:p>
          <a:p>
            <a:r>
              <a:rPr lang="en-GB" sz="1800" dirty="0"/>
              <a:t>The Geography curriculum stimulates curiosity and imagination.  We aim to build upon the child's "personal geography" by developing geographical skills, understanding and knowledge through studying places and themes.</a:t>
            </a:r>
          </a:p>
          <a:p>
            <a:r>
              <a:rPr lang="en-GB" sz="1800" dirty="0"/>
              <a:t>Year 5 topics include map skills, Mexico and Rivers</a:t>
            </a:r>
          </a:p>
          <a:p>
            <a:r>
              <a:rPr lang="en-GB" sz="1800" dirty="0"/>
              <a:t>Year 6 topics include mountains, the Middle East and coasts.</a:t>
            </a:r>
          </a:p>
          <a:p>
            <a:r>
              <a:rPr lang="en-GB" sz="1800" dirty="0"/>
              <a:t>Year 7 topics include weather and climate, settlement and flooding.</a:t>
            </a:r>
          </a:p>
          <a:p>
            <a:r>
              <a:rPr lang="en-GB" sz="1800" dirty="0"/>
              <a:t>Year 8 topics include fantastic places (geography skills), Kenya, development, the world of Sport, tropical rainforests and environmental issues.</a:t>
            </a:r>
          </a:p>
          <a:p>
            <a:endParaRPr lang="en-GB" sz="1800" dirty="0"/>
          </a:p>
        </p:txBody>
      </p:sp>
      <p:pic>
        <p:nvPicPr>
          <p:cNvPr id="16388" name="Picture 3">
            <a:extLst>
              <a:ext uri="{FF2B5EF4-FFF2-40B4-BE49-F238E27FC236}">
                <a16:creationId xmlns:a16="http://schemas.microsoft.com/office/drawing/2014/main" id="{5F899388-7810-4F0F-90AF-405A0D387D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4300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a:extLst>
              <a:ext uri="{FF2B5EF4-FFF2-40B4-BE49-F238E27FC236}">
                <a16:creationId xmlns:a16="http://schemas.microsoft.com/office/drawing/2014/main" id="{F42D0CA9-DBF7-4330-A7C2-B0838FD6FDC6}"/>
              </a:ext>
            </a:extLst>
          </p:cNvPr>
          <p:cNvSpPr>
            <a:spLocks noGrp="1"/>
          </p:cNvSpPr>
          <p:nvPr>
            <p:ph idx="1"/>
          </p:nvPr>
        </p:nvSpPr>
        <p:spPr>
          <a:xfrm>
            <a:off x="1041523" y="307732"/>
            <a:ext cx="9720262" cy="1380392"/>
          </a:xfrm>
        </p:spPr>
        <p:txBody>
          <a:bodyPr/>
          <a:lstStyle/>
          <a:p>
            <a:r>
              <a:rPr lang="en-GB" sz="1800" b="1" dirty="0"/>
              <a:t>What fieldwork opportunities will my child have in geography?</a:t>
            </a:r>
            <a:endParaRPr lang="en-GB" sz="1800" dirty="0"/>
          </a:p>
          <a:p>
            <a:r>
              <a:rPr lang="en-GB" sz="1800" dirty="0"/>
              <a:t>At GEMS we encourage children to learn by experience and we value fieldwork as part of the geography Curriculum. Fieldwork is an essential component of geography education as it enables pupils to develop subject knowledge and gain a range of skills that are difficult to develop in the classroom alone. Local fieldwork opportunities at GEMS will help to develop map reading skills and an understanding of the local area. Recent off-site geography fieldtrips have included visits to </a:t>
            </a:r>
            <a:r>
              <a:rPr lang="en-GB" sz="1800" dirty="0" err="1"/>
              <a:t>Gibside</a:t>
            </a:r>
            <a:r>
              <a:rPr lang="en-GB" sz="1800" dirty="0"/>
              <a:t>, York and the Isle of Arran in Scotland.</a:t>
            </a:r>
          </a:p>
          <a:p>
            <a:r>
              <a:rPr lang="en-GB" sz="1800" dirty="0"/>
              <a:t> </a:t>
            </a:r>
          </a:p>
          <a:p>
            <a:r>
              <a:rPr lang="en-GB" sz="1800" b="1" dirty="0"/>
              <a:t>How often will my child have a geography lesson?</a:t>
            </a:r>
            <a:endParaRPr lang="en-GB" sz="1800" dirty="0"/>
          </a:p>
          <a:p>
            <a:r>
              <a:rPr lang="en-GB" sz="1800" dirty="0"/>
              <a:t>Geography is taught in mixed ability classes throughout Key Stage 2 and 3 by a team of experienced and enthusiastic staff.  Pupils receive 1 hour of Geography a week in Year 5, Year 6 and Year 7. In Year 8 pupils have 2 hours of Geography per week for a half term, and then swap with History.</a:t>
            </a:r>
          </a:p>
        </p:txBody>
      </p:sp>
      <p:pic>
        <p:nvPicPr>
          <p:cNvPr id="16388" name="Picture 3">
            <a:extLst>
              <a:ext uri="{FF2B5EF4-FFF2-40B4-BE49-F238E27FC236}">
                <a16:creationId xmlns:a16="http://schemas.microsoft.com/office/drawing/2014/main" id="{5F899388-7810-4F0F-90AF-405A0D387D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40657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F3E31F289EA7A4EB859CD6BA36E7823" ma:contentTypeVersion="8" ma:contentTypeDescription="Create a new document." ma:contentTypeScope="" ma:versionID="5cd4d6c39ae7d91a511989a21f76b7c7">
  <xsd:schema xmlns:xsd="http://www.w3.org/2001/XMLSchema" xmlns:xs="http://www.w3.org/2001/XMLSchema" xmlns:p="http://schemas.microsoft.com/office/2006/metadata/properties" xmlns:ns2="4f718129-3750-4cf2-a44a-f69c4e68af77" targetNamespace="http://schemas.microsoft.com/office/2006/metadata/properties" ma:root="true" ma:fieldsID="c17897a4f8660aceb5f9b02c70b597c1" ns2:_="">
    <xsd:import namespace="4f718129-3750-4cf2-a44a-f69c4e68af7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718129-3750-4cf2-a44a-f69c4e68af7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B33B8AC-685E-401C-9780-343F05E5B3E6}">
  <ds:schemaRefs>
    <ds:schemaRef ds:uri="http://schemas.microsoft.com/sharepoint/v3/contenttype/forms"/>
  </ds:schemaRefs>
</ds:datastoreItem>
</file>

<file path=customXml/itemProps2.xml><?xml version="1.0" encoding="utf-8"?>
<ds:datastoreItem xmlns:ds="http://schemas.openxmlformats.org/officeDocument/2006/customXml" ds:itemID="{1A0C36AA-2FC2-46C2-90A7-1A608A3DEC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718129-3750-4cf2-a44a-f69c4e68af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A15A11D-A0AC-4B21-A1AB-222686D6E89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f718129-3750-4cf2-a44a-f69c4e68af7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414</TotalTime>
  <Words>486</Words>
  <Application>Microsoft Office PowerPoint</Application>
  <PresentationFormat>Widescreen</PresentationFormat>
  <Paragraphs>24</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Calibri</vt:lpstr>
      <vt:lpstr>Tw Cen MT</vt:lpstr>
      <vt:lpstr>Tw Cen MT Condensed</vt:lpstr>
      <vt:lpstr>Wingdings 3</vt:lpstr>
      <vt:lpstr>Integral</vt:lpstr>
      <vt:lpstr>geography  At Gosforth East Middle School</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Walton</dc:creator>
  <cp:lastModifiedBy>Williams, Mark</cp:lastModifiedBy>
  <cp:revision>52</cp:revision>
  <cp:lastPrinted>2015-11-30T08:08:33Z</cp:lastPrinted>
  <dcterms:created xsi:type="dcterms:W3CDTF">2014-03-12T21:38:31Z</dcterms:created>
  <dcterms:modified xsi:type="dcterms:W3CDTF">2020-10-21T11:48:28Z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0x010100FF3E31F289EA7A4EB859CD6BA36E7823</vt:lpwstr>
  </property>
</Properties>
</file>