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14"/>
  </p:notesMasterIdLst>
  <p:handoutMasterIdLst>
    <p:handoutMasterId r:id="rId15"/>
  </p:handoutMasterIdLst>
  <p:sldIdLst>
    <p:sldId id="257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</p:sldIdLst>
  <p:sldSz cx="12192000" cy="6858000"/>
  <p:notesSz cx="6797675" cy="9926638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 Cen MT" panose="020B0602020104020603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 Cen MT" panose="020B0602020104020603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 Cen MT" panose="020B0602020104020603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 Cen MT" panose="020B0602020104020603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 Cen MT" panose="020B0602020104020603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 Cen MT" panose="020B0602020104020603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 Cen MT" panose="020B0602020104020603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 Cen MT" panose="020B0602020104020603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 Cen MT" panose="020B0602020104020603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BA9E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375" autoAdjust="0"/>
    <p:restoredTop sz="94660"/>
  </p:normalViewPr>
  <p:slideViewPr>
    <p:cSldViewPr snapToGrid="0">
      <p:cViewPr varScale="1">
        <p:scale>
          <a:sx n="109" d="100"/>
          <a:sy n="109" d="100"/>
        </p:scale>
        <p:origin x="762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9021A8F-250E-4707-A46E-536173FA6B7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813" cy="496888"/>
          </a:xfrm>
          <a:prstGeom prst="rect">
            <a:avLst/>
          </a:prstGeom>
        </p:spPr>
        <p:txBody>
          <a:bodyPr vert="horz" lIns="95563" tIns="47781" rIns="95563" bIns="47781" rtlCol="0"/>
          <a:lstStyle>
            <a:lvl1pPr algn="l">
              <a:defRPr sz="13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505A58E-D80A-43DE-A419-5066D3C127A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51275" y="0"/>
            <a:ext cx="2944813" cy="496888"/>
          </a:xfrm>
          <a:prstGeom prst="rect">
            <a:avLst/>
          </a:prstGeom>
        </p:spPr>
        <p:txBody>
          <a:bodyPr vert="horz" lIns="95563" tIns="47781" rIns="95563" bIns="47781" rtlCol="0"/>
          <a:lstStyle>
            <a:lvl1pPr algn="r">
              <a:defRPr sz="1300"/>
            </a:lvl1pPr>
          </a:lstStyle>
          <a:p>
            <a:pPr>
              <a:defRPr/>
            </a:pPr>
            <a:fld id="{83563AD5-B559-4EB9-BD0B-EB7B4DEF6902}" type="datetimeFigureOut">
              <a:rPr lang="en-GB"/>
              <a:pPr>
                <a:defRPr/>
              </a:pPr>
              <a:t>21/10/2020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E902663-E644-4EB0-8811-99CB00A7383E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4813" cy="496887"/>
          </a:xfrm>
          <a:prstGeom prst="rect">
            <a:avLst/>
          </a:prstGeom>
        </p:spPr>
        <p:txBody>
          <a:bodyPr vert="horz" lIns="95563" tIns="47781" rIns="95563" bIns="47781" rtlCol="0" anchor="b"/>
          <a:lstStyle>
            <a:lvl1pPr algn="l">
              <a:defRPr sz="13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E427A90-2432-4C68-BF91-0198C15E9FED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51275" y="9428163"/>
            <a:ext cx="2944813" cy="496887"/>
          </a:xfrm>
          <a:prstGeom prst="rect">
            <a:avLst/>
          </a:prstGeom>
        </p:spPr>
        <p:txBody>
          <a:bodyPr vert="horz" wrap="square" lIns="95563" tIns="47781" rIns="95563" bIns="47781" numCol="1" anchor="b" anchorCtr="0" compatLnSpc="1">
            <a:prstTxWarp prst="textNoShape">
              <a:avLst/>
            </a:prstTxWarp>
          </a:bodyPr>
          <a:lstStyle>
            <a:lvl1pPr algn="r">
              <a:defRPr sz="1300"/>
            </a:lvl1pPr>
          </a:lstStyle>
          <a:p>
            <a:fld id="{57447EFA-B152-4AA1-B27B-30E5F0766C26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8DAEAC36-57D5-479C-A1CE-5C274D038A7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813" cy="498475"/>
          </a:xfrm>
          <a:prstGeom prst="rect">
            <a:avLst/>
          </a:prstGeom>
        </p:spPr>
        <p:txBody>
          <a:bodyPr vert="horz" lIns="95563" tIns="47781" rIns="95563" bIns="47781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3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36BF65B-2099-4B75-9003-FF254CE4E01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51275" y="0"/>
            <a:ext cx="2944813" cy="498475"/>
          </a:xfrm>
          <a:prstGeom prst="rect">
            <a:avLst/>
          </a:prstGeom>
        </p:spPr>
        <p:txBody>
          <a:bodyPr vert="horz" lIns="95563" tIns="47781" rIns="95563" bIns="47781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300">
                <a:latin typeface="+mn-lt"/>
              </a:defRPr>
            </a:lvl1pPr>
          </a:lstStyle>
          <a:p>
            <a:pPr>
              <a:defRPr/>
            </a:pPr>
            <a:fld id="{98990415-B374-4845-ADCD-3431C00E95C1}" type="datetimeFigureOut">
              <a:rPr lang="en-GB"/>
              <a:pPr>
                <a:defRPr/>
              </a:pPr>
              <a:t>21/10/2020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4CA8928F-0385-4D17-BED4-89800C64849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420688" y="1241425"/>
            <a:ext cx="5956300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563" tIns="47781" rIns="95563" bIns="47781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E15570AF-A851-4110-BAB6-004E5AA938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5563" tIns="47781" rIns="95563" bIns="47781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F8D741D-73A4-4E66-B05A-38A2BD9A9997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4813" cy="498475"/>
          </a:xfrm>
          <a:prstGeom prst="rect">
            <a:avLst/>
          </a:prstGeom>
        </p:spPr>
        <p:txBody>
          <a:bodyPr vert="horz" lIns="95563" tIns="47781" rIns="95563" bIns="47781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3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5F15737-0FE9-4E4A-A228-94EDC4B93B3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51275" y="9428163"/>
            <a:ext cx="2944813" cy="498475"/>
          </a:xfrm>
          <a:prstGeom prst="rect">
            <a:avLst/>
          </a:prstGeom>
        </p:spPr>
        <p:txBody>
          <a:bodyPr vert="horz" wrap="square" lIns="95563" tIns="47781" rIns="95563" bIns="47781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300">
                <a:latin typeface="Calibri" panose="020F0502020204030204" pitchFamily="34" charset="0"/>
              </a:defRPr>
            </a:lvl1pPr>
          </a:lstStyle>
          <a:p>
            <a:fld id="{A9A0C10D-305E-4754-951F-01E292B7474C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EEED647-5409-45A9-8665-318041B24263}"/>
              </a:ext>
            </a:extLst>
          </p:cNvPr>
          <p:cNvSpPr/>
          <p:nvPr/>
        </p:nvSpPr>
        <p:spPr>
          <a:xfrm>
            <a:off x="0" y="0"/>
            <a:ext cx="12192000" cy="4572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" name="Oval 5">
            <a:extLst>
              <a:ext uri="{FF2B5EF4-FFF2-40B4-BE49-F238E27FC236}">
                <a16:creationId xmlns:a16="http://schemas.microsoft.com/office/drawing/2014/main" id="{0DB28BFC-F995-4761-AE09-3839B1136AF2}"/>
              </a:ext>
            </a:extLst>
          </p:cNvPr>
          <p:cNvSpPr/>
          <p:nvPr/>
        </p:nvSpPr>
        <p:spPr>
          <a:xfrm>
            <a:off x="0" y="0"/>
            <a:ext cx="12192000" cy="4572000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922CECBF-B54A-4143-B50B-28BCD5808BA9}"/>
              </a:ext>
            </a:extLst>
          </p:cNvPr>
          <p:cNvCxnSpPr/>
          <p:nvPr/>
        </p:nvCxnSpPr>
        <p:spPr>
          <a:xfrm flipV="1">
            <a:off x="8386763" y="5264150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/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B050CEB3-1C0D-4916-9F38-505B93508A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 defTabSz="914400">
              <a:defRPr/>
            </a:lvl1pPr>
          </a:lstStyle>
          <a:p>
            <a:pPr>
              <a:defRPr/>
            </a:pPr>
            <a:fld id="{E67C845A-215B-4E8C-B5B5-604526D052EB}" type="datetimeFigureOut">
              <a:rPr lang="en-US"/>
              <a:pPr>
                <a:defRPr/>
              </a:pPr>
              <a:t>10/21/2020</a:t>
            </a:fld>
            <a:endParaRPr 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E9243D6D-21C6-494B-9786-C56741F8F0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61B76CD4-516E-4190-8867-437C7056DF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/>
            </a:lvl1pPr>
          </a:lstStyle>
          <a:p>
            <a:fld id="{15E3E148-6C4B-4B83-AC41-328F6014748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921932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E2F887-0DF5-4B8F-8267-B502C7C419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4BAA87D6-DF07-4E61-B41F-74DD2F0C8413}" type="datetimeFigureOut">
              <a:rPr lang="en-US"/>
              <a:pPr>
                <a:defRPr/>
              </a:pPr>
              <a:t>10/21/2020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AC5384-6806-4D6E-BFC8-81533DC283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2DBC20-D087-48BD-893B-E28BAEA5C5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/>
            </a:lvl1pPr>
          </a:lstStyle>
          <a:p>
            <a:fld id="{89FA5D77-09FA-4966-A858-D7E9829CEB6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005026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933E287-7F65-44AF-824B-BB7C17F928AB}"/>
              </a:ext>
            </a:extLst>
          </p:cNvPr>
          <p:cNvSpPr/>
          <p:nvPr/>
        </p:nvSpPr>
        <p:spPr>
          <a:xfrm>
            <a:off x="0" y="0"/>
            <a:ext cx="12192000" cy="457200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" name="Oval 5">
            <a:extLst>
              <a:ext uri="{FF2B5EF4-FFF2-40B4-BE49-F238E27FC236}">
                <a16:creationId xmlns:a16="http://schemas.microsoft.com/office/drawing/2014/main" id="{70092ABC-3017-4875-876C-02581E80822D}"/>
              </a:ext>
            </a:extLst>
          </p:cNvPr>
          <p:cNvSpPr/>
          <p:nvPr/>
        </p:nvSpPr>
        <p:spPr>
          <a:xfrm>
            <a:off x="0" y="0"/>
            <a:ext cx="12192000" cy="4572000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2E74C2DC-DBDD-4B61-A204-02517194A474}"/>
              </a:ext>
            </a:extLst>
          </p:cNvPr>
          <p:cNvCxnSpPr/>
          <p:nvPr/>
        </p:nvCxnSpPr>
        <p:spPr>
          <a:xfrm flipV="1">
            <a:off x="8386763" y="5264150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/>
          <a:lstStyle>
            <a:lvl1pPr algn="r">
              <a:defRPr sz="5000" b="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713FC4C7-2397-4D5D-A9B9-DA9FC1BCB2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D1F679F7-2421-496B-97CA-3540F6899B05}" type="datetimeFigureOut">
              <a:rPr lang="en-US"/>
              <a:pPr>
                <a:defRPr/>
              </a:pPr>
              <a:t>10/21/2020</a:t>
            </a:fld>
            <a:endParaRPr 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2B5608AA-F8B2-462C-BE0D-E0639251E5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C0419D9C-8F31-4A52-B538-312B4BBF8A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/>
            </a:lvl1pPr>
          </a:lstStyle>
          <a:p>
            <a:fld id="{3B340B40-F9AB-4AA3-B911-84C21199567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060007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B38DE8C-CC18-46D0-BFB0-A41A992470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556AA19E-9251-48BC-A737-A191BC441FCF}" type="datetimeFigureOut">
              <a:rPr lang="en-US"/>
              <a:pPr>
                <a:defRPr/>
              </a:pPr>
              <a:t>10/21/2020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68145A-C828-41EB-B4BA-7F2FEF4285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1165DC7-15A9-4E67-AAE5-0E9587374A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/>
            </a:lvl1pPr>
          </a:lstStyle>
          <a:p>
            <a:fld id="{04AC2A38-68B7-48BB-9F7B-E16FA40FDA4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291968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B18B11A-8CB5-48AE-8CA8-196F3C7CD0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6EED5BB5-A651-4044-9CEC-A2461F4490B7}" type="datetimeFigureOut">
              <a:rPr lang="en-US"/>
              <a:pPr>
                <a:defRPr/>
              </a:pPr>
              <a:t>10/21/2020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600C7CD-E0E0-4A00-A749-0D0F3B558C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C068395-6A74-4E92-A92C-5A0A661FD4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/>
            </a:lvl1pPr>
          </a:lstStyle>
          <a:p>
            <a:fld id="{33B386AB-C4A8-4241-BB47-6B70984530A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803282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C483B79-FE0B-4A2F-B60F-0347FC410B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81FB0AEC-1DC3-43B4-82C0-6F75402ED50A}" type="datetimeFigureOut">
              <a:rPr lang="en-US"/>
              <a:pPr>
                <a:defRPr/>
              </a:pPr>
              <a:t>10/21/2020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7343E6B-6996-4A0D-8FD7-21B7960DA6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5214EC7-AFA9-437A-A595-DB80E2165B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/>
            </a:lvl1pPr>
          </a:lstStyle>
          <a:p>
            <a:fld id="{63836426-54AF-4C8D-BFBB-CDABE50FEAD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006359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BBFDA6B-7E64-4B86-9625-CD2858486A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B5191E98-859A-4F6E-996D-1630C1543F4D}" type="datetimeFigureOut">
              <a:rPr lang="en-US"/>
              <a:pPr>
                <a:defRPr/>
              </a:pPr>
              <a:t>10/21/2020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6B9F890-4900-473B-AB6D-FCE715F699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954A956-9135-4018-9234-7195906E00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/>
            </a:lvl1pPr>
          </a:lstStyle>
          <a:p>
            <a:fld id="{AB8C5310-C7B6-4136-9721-B8EB94374FE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049706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D04AF86-F3BD-4762-83B5-3BC23A6D37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E4A3C092-A850-4F01-987B-F5DF4D5731FC}" type="datetimeFigureOut">
              <a:rPr lang="en-US"/>
              <a:pPr>
                <a:defRPr/>
              </a:pPr>
              <a:t>10/21/2020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1DB4FEC-C4D2-4BB4-93E2-F3A6AE842C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B4E57BF-A036-418C-8D53-E046F474B2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/>
            </a:lvl1pPr>
          </a:lstStyle>
          <a:p>
            <a:fld id="{9B510950-3FA9-436C-80DA-06676F630F9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461780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FF2F3D07-0290-4432-AFF0-86BE985EE4DF}"/>
              </a:ext>
            </a:extLst>
          </p:cNvPr>
          <p:cNvCxnSpPr/>
          <p:nvPr/>
        </p:nvCxnSpPr>
        <p:spPr>
          <a:xfrm flipV="1">
            <a:off x="8386763" y="5264150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/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D58429AA-E744-4F04-AB06-0CA77DD6D0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5DDD920A-E10E-4D2F-BA36-B3B56F81B11D}" type="datetimeFigureOut">
              <a:rPr lang="en-US"/>
              <a:pPr>
                <a:defRPr/>
              </a:pPr>
              <a:t>10/21/2020</a:t>
            </a:fld>
            <a:endParaRPr lang="en-US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57D018F4-8195-42B3-A385-4EE3D6A3DE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1D49529A-DAF4-43D7-BB3E-BC6B284659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/>
            </a:lvl1pPr>
          </a:lstStyle>
          <a:p>
            <a:fld id="{AFAF34EC-024B-49ED-A4E8-8AA5FA5B7CA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364955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797595-FADA-4721-84ED-ABAD5D2941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EE1D3344-B9CE-4517-A5DF-4B91DE3AAC40}" type="datetimeFigureOut">
              <a:rPr lang="en-US"/>
              <a:pPr>
                <a:defRPr/>
              </a:pPr>
              <a:t>10/21/2020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ABF834-0D29-4944-957E-600FD88503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7B97AD-C575-49FD-A894-77AC3BF598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/>
            </a:lvl1pPr>
          </a:lstStyle>
          <a:p>
            <a:fld id="{CFA1850D-57E7-4646-8063-1A5C7D65424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907965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8A2B2344-0FDE-4531-B429-430583E949D4}"/>
              </a:ext>
            </a:extLst>
          </p:cNvPr>
          <p:cNvCxnSpPr/>
          <p:nvPr/>
        </p:nvCxnSpPr>
        <p:spPr>
          <a:xfrm rot="5400000" flipV="1">
            <a:off x="10058400" y="58738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2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2" y="762000"/>
            <a:ext cx="7581900" cy="54102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B08F27CD-7CB9-4F78-BA0B-4E8FC2FE6D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0109A4AC-7580-4460-95F1-2E288C9B2405}" type="datetimeFigureOut">
              <a:rPr lang="en-US"/>
              <a:pPr>
                <a:defRPr/>
              </a:pPr>
              <a:t>10/21/2020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2D3DBA91-F5EC-41F8-989D-4C5D4808B9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46F301E7-CBD5-44A4-8C54-213C3D1A02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/>
            </a:lvl1pPr>
          </a:lstStyle>
          <a:p>
            <a:fld id="{DABCA2CB-2F94-445B-B127-3E57CACE214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830399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2B5DCCA-9ED8-4977-94E7-EA72C3A634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3938" y="585788"/>
            <a:ext cx="9720262" cy="1498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F7F62270-B6E3-40E3-8460-92199019030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1023938" y="2286000"/>
            <a:ext cx="9720262" cy="402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5720" tIns="45720" rIns="4572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01FB3A-1D2B-4D8C-A954-CA9ACA33363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023938" y="6470650"/>
            <a:ext cx="2154237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defTabSz="457200" eaLnBrk="1" fontAlgn="auto" hangingPunct="1">
              <a:spcBef>
                <a:spcPts val="0"/>
              </a:spcBef>
              <a:spcAft>
                <a:spcPts val="0"/>
              </a:spcAft>
              <a:defRPr sz="1000">
                <a:solidFill>
                  <a:prstClr val="black">
                    <a:lumMod val="95000"/>
                    <a:lumOff val="5000"/>
                  </a:prstClr>
                </a:solidFill>
                <a:latin typeface="+mj-lt"/>
              </a:defRPr>
            </a:lvl1pPr>
          </a:lstStyle>
          <a:p>
            <a:pPr>
              <a:defRPr/>
            </a:pPr>
            <a:fld id="{92AA481B-FB69-45D6-B941-351ECED6EF76}" type="datetimeFigureOut">
              <a:rPr lang="en-US"/>
              <a:pPr>
                <a:defRPr/>
              </a:pPr>
              <a:t>10/21/2020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5E1056-4C4F-48EA-8787-ABF3786EE73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843463" y="6470650"/>
            <a:ext cx="5900737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defTabSz="457200" eaLnBrk="1" fontAlgn="auto" hangingPunct="1">
              <a:spcBef>
                <a:spcPts val="0"/>
              </a:spcBef>
              <a:spcAft>
                <a:spcPts val="0"/>
              </a:spcAft>
              <a:defRPr sz="1000" cap="all" baseline="0">
                <a:solidFill>
                  <a:prstClr val="black">
                    <a:lumMod val="95000"/>
                    <a:lumOff val="5000"/>
                  </a:prstClr>
                </a:solidFill>
                <a:latin typeface="+mj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FCD423-8D7A-4DA7-9B79-800E2934A27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37863" y="6470650"/>
            <a:ext cx="973137" cy="274638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defTabSz="457200" eaLnBrk="1" hangingPunct="1">
              <a:defRPr sz="1000">
                <a:solidFill>
                  <a:srgbClr val="0D0D0D"/>
                </a:solidFill>
                <a:latin typeface="Tw Cen MT Condensed" panose="020B0606020104020203" pitchFamily="34" charset="0"/>
              </a:defRPr>
            </a:lvl1pPr>
          </a:lstStyle>
          <a:p>
            <a:fld id="{2EED2F74-158F-40E4-A3FF-BFB6C6EB5C0A}" type="slidenum">
              <a:rPr lang="en-US" altLang="en-US"/>
              <a:pPr/>
              <a:t>‹#›</a:t>
            </a:fld>
            <a:endParaRPr lang="en-US" alt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53A903C0-65B8-4241-9539-BA5EFF2AEC1D}"/>
              </a:ext>
            </a:extLst>
          </p:cNvPr>
          <p:cNvCxnSpPr/>
          <p:nvPr/>
        </p:nvCxnSpPr>
        <p:spPr>
          <a:xfrm flipV="1">
            <a:off x="762000" y="827088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3" r:id="rId1"/>
    <p:sldLayoutId id="2147483904" r:id="rId2"/>
    <p:sldLayoutId id="2147483905" r:id="rId3"/>
    <p:sldLayoutId id="2147483906" r:id="rId4"/>
    <p:sldLayoutId id="2147483907" r:id="rId5"/>
    <p:sldLayoutId id="2147483908" r:id="rId6"/>
    <p:sldLayoutId id="2147483909" r:id="rId7"/>
    <p:sldLayoutId id="2147483910" r:id="rId8"/>
    <p:sldLayoutId id="2147483911" r:id="rId9"/>
    <p:sldLayoutId id="2147483912" r:id="rId10"/>
    <p:sldLayoutId id="2147483913" r:id="rId11"/>
  </p:sldLayoutIdLst>
  <p:txStyles>
    <p:titleStyle>
      <a:lvl1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5000" kern="1200" cap="all" spc="100">
          <a:solidFill>
            <a:srgbClr val="0D0D0D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5000">
          <a:solidFill>
            <a:srgbClr val="0D0D0D"/>
          </a:solidFill>
          <a:latin typeface="Tw Cen MT Condensed" pitchFamily="34" charset="0"/>
        </a:defRPr>
      </a:lvl2pPr>
      <a:lvl3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5000">
          <a:solidFill>
            <a:srgbClr val="0D0D0D"/>
          </a:solidFill>
          <a:latin typeface="Tw Cen MT Condensed" pitchFamily="34" charset="0"/>
        </a:defRPr>
      </a:lvl3pPr>
      <a:lvl4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5000">
          <a:solidFill>
            <a:srgbClr val="0D0D0D"/>
          </a:solidFill>
          <a:latin typeface="Tw Cen MT Condensed" pitchFamily="34" charset="0"/>
        </a:defRPr>
      </a:lvl4pPr>
      <a:lvl5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5000">
          <a:solidFill>
            <a:srgbClr val="0D0D0D"/>
          </a:solidFill>
          <a:latin typeface="Tw Cen MT Condensed" pitchFamily="34" charset="0"/>
        </a:defRPr>
      </a:lvl5pPr>
      <a:lvl6pPr marL="457200" algn="l" rtl="0" fontAlgn="base">
        <a:lnSpc>
          <a:spcPct val="80000"/>
        </a:lnSpc>
        <a:spcBef>
          <a:spcPct val="0"/>
        </a:spcBef>
        <a:spcAft>
          <a:spcPct val="0"/>
        </a:spcAft>
        <a:defRPr sz="5000">
          <a:solidFill>
            <a:srgbClr val="0D0D0D"/>
          </a:solidFill>
          <a:latin typeface="Tw Cen MT Condensed" pitchFamily="34" charset="0"/>
        </a:defRPr>
      </a:lvl6pPr>
      <a:lvl7pPr marL="914400" algn="l" rtl="0" fontAlgn="base">
        <a:lnSpc>
          <a:spcPct val="80000"/>
        </a:lnSpc>
        <a:spcBef>
          <a:spcPct val="0"/>
        </a:spcBef>
        <a:spcAft>
          <a:spcPct val="0"/>
        </a:spcAft>
        <a:defRPr sz="5000">
          <a:solidFill>
            <a:srgbClr val="0D0D0D"/>
          </a:solidFill>
          <a:latin typeface="Tw Cen MT Condensed" pitchFamily="34" charset="0"/>
        </a:defRPr>
      </a:lvl7pPr>
      <a:lvl8pPr marL="1371600" algn="l" rtl="0" fontAlgn="base">
        <a:lnSpc>
          <a:spcPct val="80000"/>
        </a:lnSpc>
        <a:spcBef>
          <a:spcPct val="0"/>
        </a:spcBef>
        <a:spcAft>
          <a:spcPct val="0"/>
        </a:spcAft>
        <a:defRPr sz="5000">
          <a:solidFill>
            <a:srgbClr val="0D0D0D"/>
          </a:solidFill>
          <a:latin typeface="Tw Cen MT Condensed" pitchFamily="34" charset="0"/>
        </a:defRPr>
      </a:lvl8pPr>
      <a:lvl9pPr marL="1828800" algn="l" rtl="0" fontAlgn="base">
        <a:lnSpc>
          <a:spcPct val="80000"/>
        </a:lnSpc>
        <a:spcBef>
          <a:spcPct val="0"/>
        </a:spcBef>
        <a:spcAft>
          <a:spcPct val="0"/>
        </a:spcAft>
        <a:defRPr sz="5000">
          <a:solidFill>
            <a:srgbClr val="0D0D0D"/>
          </a:solidFill>
          <a:latin typeface="Tw Cen MT Condensed" pitchFamily="34" charset="0"/>
        </a:defRPr>
      </a:lvl9pPr>
    </p:titleStyle>
    <p:bodyStyle>
      <a:lvl1pPr marL="90488" indent="-90488" algn="l" rtl="0" eaLnBrk="0" fontAlgn="base" hangingPunct="0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13" indent="-136525" algn="l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anose="05040102010807070707" pitchFamily="18" charset="2"/>
        <a:buChar char="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447675" indent="-136525" algn="l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anose="05040102010807070707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3725" indent="-136525" algn="l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anose="05040102010807070707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6288" indent="-136525" algn="l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anose="05040102010807070707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14F207-16D3-4636-B333-7044AB5DBB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57200" y="4959350"/>
            <a:ext cx="7772400" cy="1463675"/>
          </a:xfrm>
        </p:spPr>
        <p:txBody>
          <a:bodyPr/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en-GB" sz="4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Maths</a:t>
            </a:r>
            <a:r>
              <a:rPr lang="en-GB" sz="4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en-GB" sz="4800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en-GB" sz="4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At Gosforth East Middle School</a:t>
            </a:r>
          </a:p>
        </p:txBody>
      </p:sp>
      <p:sp>
        <p:nvSpPr>
          <p:cNvPr id="4" name="Subtitle 3">
            <a:extLst>
              <a:ext uri="{FF2B5EF4-FFF2-40B4-BE49-F238E27FC236}">
                <a16:creationId xmlns:a16="http://schemas.microsoft.com/office/drawing/2014/main" id="{4B7C2BE8-36E6-4B4B-8B53-46DF6DCC18B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610600" y="4959350"/>
            <a:ext cx="3200400" cy="1463675"/>
          </a:xfrm>
        </p:spPr>
        <p:txBody>
          <a:bodyPr/>
          <a:lstStyle/>
          <a:p>
            <a:pPr>
              <a:defRPr/>
            </a:pPr>
            <a:endParaRPr lang="en-GB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many lessons of maths do children have each week?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/>
              <a:t>Children in KS2 have five maths lessons a week.</a:t>
            </a:r>
          </a:p>
          <a:p>
            <a:pPr marL="0" indent="0">
              <a:buNone/>
            </a:pPr>
            <a:r>
              <a:rPr lang="en-GB" sz="2400" dirty="0"/>
              <a:t>Children in KS3 have four maths lessons a week.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F899388-7810-4F0F-90AF-405A0D387D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53150"/>
            <a:ext cx="12192000" cy="70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183262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Are children taught in sets for maths?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/>
              <a:t>Children are taught in ability groups for maths.  </a:t>
            </a:r>
          </a:p>
          <a:p>
            <a:pPr marL="0" indent="0">
              <a:buNone/>
            </a:pPr>
            <a:r>
              <a:rPr lang="en-GB" sz="2800" dirty="0"/>
              <a:t>In KS2, children from the four form classes are split into five ability groups.  </a:t>
            </a:r>
          </a:p>
          <a:p>
            <a:pPr marL="0" indent="0">
              <a:buNone/>
            </a:pPr>
            <a:r>
              <a:rPr lang="en-GB" sz="2800" dirty="0"/>
              <a:t>In KS3, children from two form classes merge and are then split into three ability groups.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F899388-7810-4F0F-90AF-405A0D387D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53150"/>
            <a:ext cx="12192000" cy="70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885257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are the sets decided?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/>
              <a:t>In Year 5, children are initially taught by their own form teachers in their form classes.  </a:t>
            </a:r>
          </a:p>
          <a:p>
            <a:pPr marL="0" indent="0">
              <a:buNone/>
            </a:pPr>
            <a:r>
              <a:rPr lang="en-GB" sz="2400" dirty="0"/>
              <a:t>After a few weeks, the children are put into ability groups.</a:t>
            </a:r>
          </a:p>
          <a:p>
            <a:pPr marL="0" indent="0">
              <a:buNone/>
            </a:pPr>
            <a:r>
              <a:rPr lang="en-GB" sz="2400" dirty="0"/>
              <a:t>This is based on teacher assessment, first school data and a baseline assessment which the children take during the first half term.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F899388-7810-4F0F-90AF-405A0D387D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53150"/>
            <a:ext cx="12192000" cy="70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624543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Can children move up or down sets?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/>
              <a:t>Children can move sets at various times throughout the school year.  These moves are based on achievement, ongoing teacher assessment and performance in tests.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F899388-7810-4F0F-90AF-405A0D387D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53150"/>
            <a:ext cx="12192000" cy="70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89189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are lower ability pupils supported in maths?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/>
              <a:t>Children are taught in smaller groups with a greater adult to child ratio. 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F899388-7810-4F0F-90AF-405A0D387D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53150"/>
            <a:ext cx="12192000" cy="70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074359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Is homework set in maths and how often?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/>
              <a:t>Maths homework is set weekly.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F899388-7810-4F0F-90AF-405A0D387D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53150"/>
            <a:ext cx="12192000" cy="70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332256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scheme of work does the school follow?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2800" dirty="0"/>
              <a:t>In KS2, we have recently invested in Power Maths which is aligned with the new National Curriculum and White Rose Maths.  </a:t>
            </a:r>
          </a:p>
          <a:p>
            <a:pPr marL="0" indent="0">
              <a:buNone/>
            </a:pPr>
            <a:r>
              <a:rPr lang="en-GB" sz="2800" dirty="0"/>
              <a:t>The scheme follows the mastery approach of taking small cumulative steps in order to build a solid foundation of deep mathematical understanding.</a:t>
            </a:r>
          </a:p>
          <a:p>
            <a:pPr marL="0" indent="0">
              <a:buNone/>
            </a:pPr>
            <a:r>
              <a:rPr lang="en-GB" sz="2800" dirty="0"/>
              <a:t>In KS3, children follow the Kangaroo Maths Scheme which can be viewed online or on the school website.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F899388-7810-4F0F-90AF-405A0D387D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53150"/>
            <a:ext cx="12192000" cy="70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363641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Where can I find the school’s Calculation Policy?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2800" dirty="0"/>
              <a:t>Our Calculation Policy can be found on the school’s website.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F899388-7810-4F0F-90AF-405A0D387D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53150"/>
            <a:ext cx="12192000" cy="70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2995799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F3E31F289EA7A4EB859CD6BA36E7823" ma:contentTypeVersion="8" ma:contentTypeDescription="Create a new document." ma:contentTypeScope="" ma:versionID="5cd4d6c39ae7d91a511989a21f76b7c7">
  <xsd:schema xmlns:xsd="http://www.w3.org/2001/XMLSchema" xmlns:xs="http://www.w3.org/2001/XMLSchema" xmlns:p="http://schemas.microsoft.com/office/2006/metadata/properties" xmlns:ns2="4f718129-3750-4cf2-a44a-f69c4e68af77" targetNamespace="http://schemas.microsoft.com/office/2006/metadata/properties" ma:root="true" ma:fieldsID="c17897a4f8660aceb5f9b02c70b597c1" ns2:_="">
    <xsd:import namespace="4f718129-3750-4cf2-a44a-f69c4e68af7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OCR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f718129-3750-4cf2-a44a-f69c4e68af7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3B33B8AC-685E-401C-9780-343F05E5B3E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A0C36AA-2FC2-46C2-90A7-1A608A3DEC5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f718129-3750-4cf2-a44a-f69c4e68af7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BA15A11D-A0AC-4B21-A1AB-222686D6E892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purl.org/dc/elements/1.1/"/>
    <ds:schemaRef ds:uri="http://schemas.microsoft.com/office/infopath/2007/PartnerControls"/>
    <ds:schemaRef ds:uri="4f718129-3750-4cf2-a44a-f69c4e68af77"/>
    <ds:schemaRef ds:uri="http://schemas.microsoft.com/office/2006/metadata/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439</TotalTime>
  <Words>318</Words>
  <Application>Microsoft Office PowerPoint</Application>
  <PresentationFormat>Widescreen</PresentationFormat>
  <Paragraphs>24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Calibri</vt:lpstr>
      <vt:lpstr>Tw Cen MT</vt:lpstr>
      <vt:lpstr>Tw Cen MT Condensed</vt:lpstr>
      <vt:lpstr>Wingdings 3</vt:lpstr>
      <vt:lpstr>Integral</vt:lpstr>
      <vt:lpstr>Maths At Gosforth East Middle School</vt:lpstr>
      <vt:lpstr>How many lessons of maths do children have each week?</vt:lpstr>
      <vt:lpstr>Are children taught in sets for maths?</vt:lpstr>
      <vt:lpstr>How are the sets decided?</vt:lpstr>
      <vt:lpstr>Can children move up or down sets?</vt:lpstr>
      <vt:lpstr>How are lower ability pupils supported in maths?</vt:lpstr>
      <vt:lpstr>Is homework set in maths and how often?</vt:lpstr>
      <vt:lpstr>What scheme of work does the school follow?</vt:lpstr>
      <vt:lpstr>Where can I find the school’s Calculation Policy?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Elizabeth Walton</dc:creator>
  <cp:lastModifiedBy>Williams, Mark</cp:lastModifiedBy>
  <cp:revision>55</cp:revision>
  <cp:lastPrinted>2015-11-30T08:08:33Z</cp:lastPrinted>
  <dcterms:created xsi:type="dcterms:W3CDTF">2014-03-12T21:38:31Z</dcterms:created>
  <dcterms:modified xsi:type="dcterms:W3CDTF">2020-10-21T12:13:54Z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0x010100FF3E31F289EA7A4EB859CD6BA36E7823</vt:lpwstr>
  </property>
</Properties>
</file>