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 id="2147483660" r:id="rId2"/>
  </p:sldMasterIdLst>
  <p:notesMasterIdLst>
    <p:notesMasterId r:id="rId13"/>
  </p:notesMasterIdLst>
  <p:sldIdLst>
    <p:sldId id="270" r:id="rId3"/>
    <p:sldId id="257" r:id="rId4"/>
    <p:sldId id="259" r:id="rId5"/>
    <p:sldId id="261" r:id="rId6"/>
    <p:sldId id="258" r:id="rId7"/>
    <p:sldId id="262" r:id="rId8"/>
    <p:sldId id="264" r:id="rId9"/>
    <p:sldId id="265" r:id="rId10"/>
    <p:sldId id="266" r:id="rId11"/>
    <p:sldId id="271" r:id="rId12"/>
  </p:sldIdLst>
  <p:sldSz cx="9144000" cy="5143500" type="screen16x9"/>
  <p:notesSz cx="6858000" cy="9144000"/>
  <p:embeddedFontLst>
    <p:embeddedFont>
      <p:font typeface="Permanent Marker" panose="020B0604020202020204" charset="0"/>
      <p:regular r:id="rId1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8bc282eb62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8bc282eb62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8bc282eb62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8bc282eb62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538d898894_1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538d898894_1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143" y="1"/>
            <a:ext cx="9141714" cy="5143500"/>
          </a:xfrm>
          <a:prstGeom prst="rect">
            <a:avLst/>
          </a:prstGeom>
        </p:spPr>
      </p:pic>
      <p:sp>
        <p:nvSpPr>
          <p:cNvPr id="2" name="Title 1"/>
          <p:cNvSpPr>
            <a:spLocks noGrp="1"/>
          </p:cNvSpPr>
          <p:nvPr>
            <p:ph type="ctrTitle"/>
          </p:nvPr>
        </p:nvSpPr>
        <p:spPr>
          <a:xfrm>
            <a:off x="628650" y="400050"/>
            <a:ext cx="6343650" cy="1371600"/>
          </a:xfrm>
        </p:spPr>
        <p:txBody>
          <a:bodyPr anchor="b">
            <a:normAutofit/>
          </a:bodyPr>
          <a:lstStyle>
            <a:lvl1pPr algn="l">
              <a:defRPr sz="3300"/>
            </a:lvl1pPr>
          </a:lstStyle>
          <a:p>
            <a:r>
              <a:rPr lang="en-US" smtClean="0"/>
              <a:t>Click to edit Master title style</a:t>
            </a:r>
            <a:endParaRPr lang="en-US" dirty="0"/>
          </a:p>
        </p:txBody>
      </p:sp>
      <p:sp>
        <p:nvSpPr>
          <p:cNvPr id="3" name="Subtitle 2"/>
          <p:cNvSpPr>
            <a:spLocks noGrp="1"/>
          </p:cNvSpPr>
          <p:nvPr>
            <p:ph type="subTitle" idx="1"/>
          </p:nvPr>
        </p:nvSpPr>
        <p:spPr>
          <a:xfrm>
            <a:off x="628650" y="1828800"/>
            <a:ext cx="5314950" cy="685800"/>
          </a:xfrm>
        </p:spPr>
        <p:txBody>
          <a:bodyPr>
            <a:normAutofit/>
          </a:bodyPr>
          <a:lstStyle>
            <a:lvl1pPr marL="0" indent="0" algn="l">
              <a:spcBef>
                <a:spcPts val="900"/>
              </a:spcBef>
              <a:buNone/>
              <a:defRPr sz="1800">
                <a:latin typeface="+mj-lt"/>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Tree>
    <p:extLst>
      <p:ext uri="{BB962C8B-B14F-4D97-AF65-F5344CB8AC3E}">
        <p14:creationId xmlns:p14="http://schemas.microsoft.com/office/powerpoint/2010/main" val="927677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C8593D-7C47-471E-A8DF-97AC4FFD13F5}" type="datetimeFigureOut">
              <a:rPr lang="en-US" smtClean="0"/>
              <a:t>10/11/2021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4171291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9141714" cy="5142882"/>
          </a:xfrm>
          <a:prstGeom prst="rect">
            <a:avLst/>
          </a:prstGeom>
        </p:spPr>
      </p:pic>
      <p:sp>
        <p:nvSpPr>
          <p:cNvPr id="2" name="Title 1"/>
          <p:cNvSpPr>
            <a:spLocks noGrp="1"/>
          </p:cNvSpPr>
          <p:nvPr>
            <p:ph type="title"/>
          </p:nvPr>
        </p:nvSpPr>
        <p:spPr>
          <a:xfrm>
            <a:off x="2514600" y="400050"/>
            <a:ext cx="5486400" cy="1371600"/>
          </a:xfrm>
        </p:spPr>
        <p:txBody>
          <a:bodyPr anchor="b">
            <a:normAutofit/>
          </a:bodyPr>
          <a:lstStyle>
            <a:lvl1pPr>
              <a:defRPr sz="3300"/>
            </a:lvl1pPr>
          </a:lstStyle>
          <a:p>
            <a:r>
              <a:rPr lang="en-US" smtClean="0"/>
              <a:t>Click to edit Master title style</a:t>
            </a:r>
            <a:endParaRPr lang="en-US"/>
          </a:p>
        </p:txBody>
      </p:sp>
      <p:sp>
        <p:nvSpPr>
          <p:cNvPr id="3" name="Text Placeholder 2"/>
          <p:cNvSpPr>
            <a:spLocks noGrp="1"/>
          </p:cNvSpPr>
          <p:nvPr>
            <p:ph type="body" idx="1"/>
          </p:nvPr>
        </p:nvSpPr>
        <p:spPr>
          <a:xfrm>
            <a:off x="2514600" y="1828800"/>
            <a:ext cx="4114800" cy="685800"/>
          </a:xfrm>
        </p:spPr>
        <p:txBody>
          <a:bodyPr>
            <a:normAutofit/>
          </a:bodyPr>
          <a:lstStyle>
            <a:lvl1pPr marL="0" indent="0">
              <a:spcBef>
                <a:spcPts val="900"/>
              </a:spcBef>
              <a:buNone/>
              <a:defRPr sz="1800">
                <a:solidFill>
                  <a:schemeClr val="tx1"/>
                </a:solidFill>
                <a:latin typeface="+mj-lt"/>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3648785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143000" y="1369219"/>
            <a:ext cx="3291840" cy="26060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9160" y="1369219"/>
            <a:ext cx="3291840" cy="26060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FC8593D-7C47-471E-A8DF-97AC4FFD13F5}" type="datetimeFigureOut">
              <a:rPr lang="en-US" smtClean="0"/>
              <a:t>10/11/2021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191552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a:xfrm>
            <a:off x="1143000" y="1371600"/>
            <a:ext cx="3291840" cy="596900"/>
          </a:xfrm>
        </p:spPr>
        <p:txBody>
          <a:bodyPr anchor="ctr">
            <a:normAutofit/>
          </a:bodyPr>
          <a:lstStyle>
            <a:lvl1pPr marL="0" indent="0">
              <a:spcBef>
                <a:spcPts val="0"/>
              </a:spcBef>
              <a:buNone/>
              <a:defRPr sz="1800" b="0">
                <a:solidFill>
                  <a:schemeClr val="accent4">
                    <a:lumMod val="75000"/>
                  </a:schemeClr>
                </a:solidFill>
                <a:latin typeface="+mj-l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1143000" y="1968500"/>
            <a:ext cx="3291840" cy="2006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9160" y="1371600"/>
            <a:ext cx="3291840" cy="596900"/>
          </a:xfrm>
        </p:spPr>
        <p:txBody>
          <a:bodyPr anchor="ctr">
            <a:normAutofit/>
          </a:bodyPr>
          <a:lstStyle>
            <a:lvl1pPr marL="0" indent="0">
              <a:spcBef>
                <a:spcPts val="0"/>
              </a:spcBef>
              <a:buNone/>
              <a:defRPr sz="1800" b="0">
                <a:solidFill>
                  <a:schemeClr val="accent4">
                    <a:lumMod val="75000"/>
                  </a:schemeClr>
                </a:solidFill>
                <a:latin typeface="+mj-lt"/>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709160" y="1968500"/>
            <a:ext cx="3291840" cy="2006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FC8593D-7C47-471E-A8DF-97AC4FFD13F5}" type="datetimeFigureOut">
              <a:rPr lang="en-US" smtClean="0"/>
              <a:t>10/11/2021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4163445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FC8593D-7C47-471E-A8DF-97AC4FFD13F5}" type="datetimeFigureOut">
              <a:rPr lang="en-US" smtClean="0"/>
              <a:t>10/11/2021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40592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C8593D-7C47-471E-A8DF-97AC4FFD13F5}" type="datetimeFigureOut">
              <a:rPr lang="en-US" smtClean="0"/>
              <a:t>10/11/2021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834433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543300" y="1371600"/>
            <a:ext cx="4457700" cy="2607469"/>
          </a:xfrm>
        </p:spPr>
        <p:txBody>
          <a:bodyPr>
            <a:normAutofit/>
          </a:bodyPr>
          <a:lstStyle>
            <a:lvl1pPr>
              <a:defRPr sz="1500"/>
            </a:lvl1pPr>
            <a:lvl2pPr>
              <a:defRPr sz="1350"/>
            </a:lvl2pPr>
            <a:lvl3pPr>
              <a:defRPr sz="1200"/>
            </a:lvl3pPr>
            <a:lvl4pPr>
              <a:defRPr sz="1050"/>
            </a:lvl4pPr>
            <a:lvl5pPr>
              <a:defRPr sz="105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2999" y="1371600"/>
            <a:ext cx="2194560" cy="2607469"/>
          </a:xfrm>
        </p:spPr>
        <p:txBody>
          <a:bodyPr>
            <a:normAutofit/>
          </a:bodyPr>
          <a:lstStyle>
            <a:lvl1pPr marL="0" indent="0">
              <a:spcBef>
                <a:spcPts val="900"/>
              </a:spcBef>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C8593D-7C47-471E-A8DF-97AC4FFD13F5}" type="datetimeFigureOut">
              <a:rPr lang="en-US" smtClean="0"/>
              <a:t>10/11/2021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77623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2400"/>
            </a:lvl1pPr>
          </a:lstStyle>
          <a:p>
            <a:r>
              <a:rPr lang="en-US" smtClean="0"/>
              <a:t>Click to edit Master title style</a:t>
            </a:r>
            <a:endParaRPr lang="en-US"/>
          </a:p>
        </p:txBody>
      </p:sp>
      <p:sp>
        <p:nvSpPr>
          <p:cNvPr id="4" name="Text Placeholder 3"/>
          <p:cNvSpPr>
            <a:spLocks noGrp="1"/>
          </p:cNvSpPr>
          <p:nvPr>
            <p:ph type="body" sz="half" idx="2"/>
          </p:nvPr>
        </p:nvSpPr>
        <p:spPr>
          <a:xfrm>
            <a:off x="5257800" y="1684496"/>
            <a:ext cx="2743200" cy="1645920"/>
          </a:xfrm>
        </p:spPr>
        <p:txBody>
          <a:bodyPr>
            <a:normAutofit/>
          </a:bodyPr>
          <a:lstStyle>
            <a:lvl1pPr marL="0" indent="0">
              <a:spcBef>
                <a:spcPts val="900"/>
              </a:spcBef>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C8593D-7C47-471E-A8DF-97AC4FFD13F5}" type="datetimeFigureOut">
              <a:rPr lang="en-US" smtClean="0"/>
              <a:t>10/11/2021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
        <p:nvSpPr>
          <p:cNvPr id="8" name="Freeform 5"/>
          <p:cNvSpPr>
            <a:spLocks/>
          </p:cNvSpPr>
          <p:nvPr/>
        </p:nvSpPr>
        <p:spPr bwMode="gray">
          <a:xfrm>
            <a:off x="603250" y="1271587"/>
            <a:ext cx="4197350" cy="2471738"/>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a:extLst/>
        </p:spPr>
        <p:txBody>
          <a:bodyPr vert="horz" wrap="square" lIns="68580" tIns="34290" rIns="68580" bIns="34290" numCol="1" anchor="t" anchorCtr="0" compatLnSpc="1">
            <a:prstTxWarp prst="textNoShape">
              <a:avLst/>
            </a:prstTxWarp>
          </a:bodyPr>
          <a:lstStyle/>
          <a:p>
            <a:endParaRPr lang="en-US" sz="1050"/>
          </a:p>
        </p:txBody>
      </p:sp>
      <p:sp>
        <p:nvSpPr>
          <p:cNvPr id="12" name="Picture Placeholder 11"/>
          <p:cNvSpPr>
            <a:spLocks noGrp="1"/>
          </p:cNvSpPr>
          <p:nvPr>
            <p:ph type="pic" idx="1"/>
          </p:nvPr>
        </p:nvSpPr>
        <p:spPr>
          <a:xfrm>
            <a:off x="754517" y="1405890"/>
            <a:ext cx="3894817" cy="2203133"/>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15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a:p>
        </p:txBody>
      </p:sp>
    </p:spTree>
    <p:extLst>
      <p:ext uri="{BB962C8B-B14F-4D97-AF65-F5344CB8AC3E}">
        <p14:creationId xmlns:p14="http://schemas.microsoft.com/office/powerpoint/2010/main" val="4195838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1" y="1287"/>
            <a:ext cx="9141714" cy="5142213"/>
          </a:xfrm>
          <a:prstGeom prst="rect">
            <a:avLst/>
          </a:prstGeom>
        </p:spPr>
      </p:pic>
      <p:sp>
        <p:nvSpPr>
          <p:cNvPr id="7" name="Freeform 5"/>
          <p:cNvSpPr>
            <a:spLocks/>
          </p:cNvSpPr>
          <p:nvPr/>
        </p:nvSpPr>
        <p:spPr bwMode="gray">
          <a:xfrm>
            <a:off x="571500" y="700087"/>
            <a:ext cx="3086100" cy="3082099"/>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68580" tIns="34290" rIns="68580" bIns="34290" numCol="1" anchor="t" anchorCtr="0" compatLnSpc="1">
            <a:prstTxWarp prst="textNoShape">
              <a:avLst/>
            </a:prstTxWarp>
          </a:bodyPr>
          <a:lstStyle/>
          <a:p>
            <a:endParaRPr lang="en-US" sz="1050"/>
          </a:p>
        </p:txBody>
      </p:sp>
      <p:sp>
        <p:nvSpPr>
          <p:cNvPr id="15" name="Picture Placeholder 14"/>
          <p:cNvSpPr>
            <a:spLocks noGrp="1"/>
          </p:cNvSpPr>
          <p:nvPr>
            <p:ph type="pic" sz="quarter" idx="13"/>
          </p:nvPr>
        </p:nvSpPr>
        <p:spPr>
          <a:xfrm>
            <a:off x="744327" y="834767"/>
            <a:ext cx="2728840" cy="281273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smtClean="0"/>
              <a:t>Click icon to add picture</a:t>
            </a:r>
            <a:endParaRPr lang="en-US"/>
          </a:p>
        </p:txBody>
      </p:sp>
      <p:sp>
        <p:nvSpPr>
          <p:cNvPr id="18" name="Freeform 5"/>
          <p:cNvSpPr>
            <a:spLocks/>
          </p:cNvSpPr>
          <p:nvPr/>
        </p:nvSpPr>
        <p:spPr bwMode="gray">
          <a:xfrm>
            <a:off x="3975100" y="700087"/>
            <a:ext cx="3086100" cy="3082099"/>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68580" tIns="34290" rIns="68580" bIns="34290" numCol="1" anchor="t" anchorCtr="0" compatLnSpc="1">
            <a:prstTxWarp prst="textNoShape">
              <a:avLst/>
            </a:prstTxWarp>
          </a:bodyPr>
          <a:lstStyle/>
          <a:p>
            <a:endParaRPr lang="en-US" sz="1050"/>
          </a:p>
        </p:txBody>
      </p:sp>
      <p:sp>
        <p:nvSpPr>
          <p:cNvPr id="19" name="Picture Placeholder 18"/>
          <p:cNvSpPr>
            <a:spLocks noGrp="1"/>
          </p:cNvSpPr>
          <p:nvPr>
            <p:ph type="pic" sz="quarter" idx="15"/>
          </p:nvPr>
        </p:nvSpPr>
        <p:spPr>
          <a:xfrm>
            <a:off x="4147926" y="834767"/>
            <a:ext cx="2728840" cy="281273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smtClean="0"/>
              <a:t>Click icon to add picture</a:t>
            </a:r>
            <a:endParaRPr lang="en-US"/>
          </a:p>
        </p:txBody>
      </p:sp>
      <p:sp>
        <p:nvSpPr>
          <p:cNvPr id="17" name="Text Placeholder 16"/>
          <p:cNvSpPr>
            <a:spLocks noGrp="1"/>
          </p:cNvSpPr>
          <p:nvPr>
            <p:ph type="body" sz="quarter" idx="14"/>
          </p:nvPr>
        </p:nvSpPr>
        <p:spPr>
          <a:xfrm>
            <a:off x="771436" y="3979069"/>
            <a:ext cx="2674620" cy="822960"/>
          </a:xfrm>
        </p:spPr>
        <p:txBody>
          <a:bodyPr>
            <a:normAutofit/>
          </a:bodyPr>
          <a:lstStyle>
            <a:lvl1pPr marL="0" indent="0">
              <a:buNone/>
              <a:defRPr sz="1350"/>
            </a:lvl1pPr>
            <a:lvl2pPr marL="0" indent="0">
              <a:spcBef>
                <a:spcPts val="900"/>
              </a:spcBef>
              <a:buNone/>
              <a:defRPr sz="1350"/>
            </a:lvl2pPr>
            <a:lvl3pPr marL="0" indent="0">
              <a:spcBef>
                <a:spcPts val="900"/>
              </a:spcBef>
              <a:buNone/>
              <a:defRPr sz="1350"/>
            </a:lvl3pPr>
            <a:lvl4pPr marL="0" indent="0">
              <a:spcBef>
                <a:spcPts val="900"/>
              </a:spcBef>
              <a:buNone/>
              <a:defRPr sz="1350"/>
            </a:lvl4pPr>
            <a:lvl5pPr marL="0" indent="0">
              <a:spcBef>
                <a:spcPts val="900"/>
              </a:spcBef>
              <a:buNone/>
              <a:defRPr sz="1350"/>
            </a:lvl5pPr>
          </a:lstStyle>
          <a:p>
            <a:pPr lvl="0"/>
            <a:r>
              <a:rPr lang="en-US" smtClean="0"/>
              <a:t>Click to edit Master text styles</a:t>
            </a:r>
          </a:p>
        </p:txBody>
      </p:sp>
      <p:sp>
        <p:nvSpPr>
          <p:cNvPr id="20" name="Text Placeholder 16"/>
          <p:cNvSpPr>
            <a:spLocks noGrp="1"/>
          </p:cNvSpPr>
          <p:nvPr>
            <p:ph type="body" sz="quarter" idx="16"/>
          </p:nvPr>
        </p:nvSpPr>
        <p:spPr>
          <a:xfrm>
            <a:off x="4175036" y="3979069"/>
            <a:ext cx="2674620" cy="822960"/>
          </a:xfrm>
        </p:spPr>
        <p:txBody>
          <a:bodyPr>
            <a:normAutofit/>
          </a:bodyPr>
          <a:lstStyle>
            <a:lvl1pPr marL="0" indent="0">
              <a:buNone/>
              <a:defRPr sz="1350"/>
            </a:lvl1pPr>
            <a:lvl2pPr marL="0" indent="0">
              <a:spcBef>
                <a:spcPts val="900"/>
              </a:spcBef>
              <a:buNone/>
              <a:defRPr sz="1350"/>
            </a:lvl2pPr>
            <a:lvl3pPr marL="0" indent="0">
              <a:spcBef>
                <a:spcPts val="900"/>
              </a:spcBef>
              <a:buNone/>
              <a:defRPr sz="1350"/>
            </a:lvl3pPr>
            <a:lvl4pPr marL="0" indent="0">
              <a:spcBef>
                <a:spcPts val="900"/>
              </a:spcBef>
              <a:buNone/>
              <a:defRPr sz="1350"/>
            </a:lvl4pPr>
            <a:lvl5pPr marL="0" indent="0">
              <a:spcBef>
                <a:spcPts val="900"/>
              </a:spcBef>
              <a:buNone/>
              <a:defRPr sz="1350"/>
            </a:lvl5pPr>
          </a:lstStyle>
          <a:p>
            <a:pPr lvl="0"/>
            <a:r>
              <a:rPr lang="en-US" smtClean="0"/>
              <a:t>Click to edit Master text styles</a:t>
            </a:r>
          </a:p>
        </p:txBody>
      </p:sp>
    </p:spTree>
    <p:extLst>
      <p:ext uri="{BB962C8B-B14F-4D97-AF65-F5344CB8AC3E}">
        <p14:creationId xmlns:p14="http://schemas.microsoft.com/office/powerpoint/2010/main" val="3288098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1" y="1287"/>
            <a:ext cx="9141714" cy="5142213"/>
          </a:xfrm>
          <a:prstGeom prst="rect">
            <a:avLst/>
          </a:prstGeom>
        </p:spPr>
      </p:pic>
      <p:sp>
        <p:nvSpPr>
          <p:cNvPr id="7" name="Freeform 5"/>
          <p:cNvSpPr>
            <a:spLocks/>
          </p:cNvSpPr>
          <p:nvPr/>
        </p:nvSpPr>
        <p:spPr bwMode="gray">
          <a:xfrm>
            <a:off x="571500" y="700087"/>
            <a:ext cx="4000500" cy="3082099"/>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68580" tIns="34290" rIns="68580" bIns="34290" numCol="1" anchor="t" anchorCtr="0" compatLnSpc="1">
            <a:prstTxWarp prst="textNoShape">
              <a:avLst/>
            </a:prstTxWarp>
          </a:bodyPr>
          <a:lstStyle/>
          <a:p>
            <a:endParaRPr lang="en-US" sz="1050"/>
          </a:p>
        </p:txBody>
      </p:sp>
      <p:sp>
        <p:nvSpPr>
          <p:cNvPr id="15" name="Picture Placeholder 14"/>
          <p:cNvSpPr>
            <a:spLocks noGrp="1"/>
          </p:cNvSpPr>
          <p:nvPr>
            <p:ph type="pic" sz="quarter" idx="13"/>
          </p:nvPr>
        </p:nvSpPr>
        <p:spPr>
          <a:xfrm>
            <a:off x="743916" y="834767"/>
            <a:ext cx="3655668" cy="281273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smtClean="0"/>
              <a:t>Click icon to add picture</a:t>
            </a:r>
            <a:endParaRPr lang="en-US"/>
          </a:p>
        </p:txBody>
      </p:sp>
      <p:sp>
        <p:nvSpPr>
          <p:cNvPr id="18" name="Freeform 5"/>
          <p:cNvSpPr>
            <a:spLocks/>
          </p:cNvSpPr>
          <p:nvPr/>
        </p:nvSpPr>
        <p:spPr bwMode="gray">
          <a:xfrm>
            <a:off x="4742905" y="725487"/>
            <a:ext cx="2243207" cy="1450788"/>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68580" tIns="34290" rIns="68580" bIns="34290" numCol="1" anchor="t" anchorCtr="0" compatLnSpc="1">
            <a:prstTxWarp prst="textNoShape">
              <a:avLst/>
            </a:prstTxWarp>
          </a:bodyPr>
          <a:lstStyle/>
          <a:p>
            <a:endParaRPr lang="en-US" sz="1050"/>
          </a:p>
        </p:txBody>
      </p:sp>
      <p:sp>
        <p:nvSpPr>
          <p:cNvPr id="19" name="Picture Placeholder 18"/>
          <p:cNvSpPr>
            <a:spLocks noGrp="1"/>
          </p:cNvSpPr>
          <p:nvPr>
            <p:ph type="pic" sz="quarter" idx="15"/>
          </p:nvPr>
        </p:nvSpPr>
        <p:spPr>
          <a:xfrm>
            <a:off x="4879519" y="832307"/>
            <a:ext cx="1969979" cy="123714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smtClean="0"/>
              <a:t>Click icon to add picture</a:t>
            </a:r>
            <a:endParaRPr lang="en-US"/>
          </a:p>
        </p:txBody>
      </p:sp>
      <p:sp>
        <p:nvSpPr>
          <p:cNvPr id="17" name="Text Placeholder 16"/>
          <p:cNvSpPr>
            <a:spLocks noGrp="1"/>
          </p:cNvSpPr>
          <p:nvPr>
            <p:ph type="body" sz="quarter" idx="14"/>
          </p:nvPr>
        </p:nvSpPr>
        <p:spPr>
          <a:xfrm>
            <a:off x="771436" y="4439441"/>
            <a:ext cx="6078062" cy="373065"/>
          </a:xfrm>
        </p:spPr>
        <p:txBody>
          <a:bodyPr>
            <a:normAutofit/>
          </a:bodyPr>
          <a:lstStyle>
            <a:lvl1pPr marL="0" indent="0">
              <a:spcBef>
                <a:spcPts val="0"/>
              </a:spcBef>
              <a:buNone/>
              <a:defRPr sz="1200"/>
            </a:lvl1pPr>
            <a:lvl2pPr marL="0" indent="0">
              <a:spcBef>
                <a:spcPts val="900"/>
              </a:spcBef>
              <a:buNone/>
              <a:defRPr sz="1350"/>
            </a:lvl2pPr>
            <a:lvl3pPr marL="0" indent="0">
              <a:spcBef>
                <a:spcPts val="900"/>
              </a:spcBef>
              <a:buNone/>
              <a:defRPr sz="1350"/>
            </a:lvl3pPr>
            <a:lvl4pPr marL="0" indent="0">
              <a:spcBef>
                <a:spcPts val="900"/>
              </a:spcBef>
              <a:buNone/>
              <a:defRPr sz="1350"/>
            </a:lvl4pPr>
            <a:lvl5pPr marL="0" indent="0">
              <a:spcBef>
                <a:spcPts val="900"/>
              </a:spcBef>
              <a:buNone/>
              <a:defRPr sz="1350"/>
            </a:lvl5pPr>
          </a:lstStyle>
          <a:p>
            <a:pPr lvl="0"/>
            <a:r>
              <a:rPr lang="en-US" smtClean="0"/>
              <a:t>Click to edit Master text styles</a:t>
            </a:r>
          </a:p>
        </p:txBody>
      </p:sp>
      <p:sp>
        <p:nvSpPr>
          <p:cNvPr id="12" name="Freeform 5"/>
          <p:cNvSpPr>
            <a:spLocks/>
          </p:cNvSpPr>
          <p:nvPr/>
        </p:nvSpPr>
        <p:spPr bwMode="gray">
          <a:xfrm>
            <a:off x="4742905" y="2295716"/>
            <a:ext cx="2243207" cy="1450788"/>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68580" tIns="34290" rIns="68580" bIns="34290" numCol="1" anchor="t" anchorCtr="0" compatLnSpc="1">
            <a:prstTxWarp prst="textNoShape">
              <a:avLst/>
            </a:prstTxWarp>
          </a:bodyPr>
          <a:lstStyle/>
          <a:p>
            <a:endParaRPr lang="en-US" sz="1050"/>
          </a:p>
        </p:txBody>
      </p:sp>
      <p:sp>
        <p:nvSpPr>
          <p:cNvPr id="13" name="Picture Placeholder 12"/>
          <p:cNvSpPr>
            <a:spLocks noGrp="1"/>
          </p:cNvSpPr>
          <p:nvPr>
            <p:ph type="pic" sz="quarter" idx="16"/>
          </p:nvPr>
        </p:nvSpPr>
        <p:spPr>
          <a:xfrm>
            <a:off x="4879519" y="2402536"/>
            <a:ext cx="1969979" cy="123714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smtClean="0"/>
              <a:t>Click icon to add picture</a:t>
            </a:r>
            <a:endParaRPr lang="en-US"/>
          </a:p>
        </p:txBody>
      </p:sp>
      <p:sp>
        <p:nvSpPr>
          <p:cNvPr id="2" name="Title 1"/>
          <p:cNvSpPr>
            <a:spLocks noGrp="1"/>
          </p:cNvSpPr>
          <p:nvPr>
            <p:ph type="title"/>
          </p:nvPr>
        </p:nvSpPr>
        <p:spPr>
          <a:xfrm>
            <a:off x="771436" y="3979068"/>
            <a:ext cx="6078062" cy="434941"/>
          </a:xfrm>
        </p:spPr>
        <p:txBody>
          <a:bodyPr>
            <a:normAutofit/>
          </a:bodyPr>
          <a:lstStyle>
            <a:lvl1pPr>
              <a:defRPr sz="1800">
                <a:solidFill>
                  <a:schemeClr val="accent1"/>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1533007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2" y="213"/>
            <a:ext cx="9141714" cy="5144786"/>
          </a:xfrm>
          <a:prstGeom prst="rect">
            <a:avLst/>
          </a:prstGeom>
        </p:spPr>
      </p:pic>
      <p:sp>
        <p:nvSpPr>
          <p:cNvPr id="8" name="Freeform 5"/>
          <p:cNvSpPr>
            <a:spLocks/>
          </p:cNvSpPr>
          <p:nvPr/>
        </p:nvSpPr>
        <p:spPr bwMode="gray">
          <a:xfrm>
            <a:off x="3136900" y="198784"/>
            <a:ext cx="3924299" cy="226501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68580" tIns="34290" rIns="68580" bIns="34290" numCol="1" anchor="t" anchorCtr="0" compatLnSpc="1">
            <a:prstTxWarp prst="textNoShape">
              <a:avLst/>
            </a:prstTxWarp>
          </a:bodyPr>
          <a:lstStyle/>
          <a:p>
            <a:endParaRPr lang="en-US" sz="1050"/>
          </a:p>
        </p:txBody>
      </p:sp>
      <p:sp>
        <p:nvSpPr>
          <p:cNvPr id="9" name="Picture Placeholder 8"/>
          <p:cNvSpPr>
            <a:spLocks noGrp="1"/>
          </p:cNvSpPr>
          <p:nvPr>
            <p:ph type="pic" sz="quarter" idx="13"/>
          </p:nvPr>
        </p:nvSpPr>
        <p:spPr>
          <a:xfrm>
            <a:off x="3318326" y="327237"/>
            <a:ext cx="3561446" cy="200811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smtClean="0"/>
              <a:t>Click icon to add picture</a:t>
            </a:r>
            <a:endParaRPr lang="en-US"/>
          </a:p>
        </p:txBody>
      </p:sp>
      <p:sp>
        <p:nvSpPr>
          <p:cNvPr id="10" name="Freeform 5"/>
          <p:cNvSpPr>
            <a:spLocks/>
          </p:cNvSpPr>
          <p:nvPr/>
        </p:nvSpPr>
        <p:spPr bwMode="gray">
          <a:xfrm>
            <a:off x="612141" y="288543"/>
            <a:ext cx="2359659" cy="1421008"/>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68580" tIns="34290" rIns="68580" bIns="34290" numCol="1" anchor="t" anchorCtr="0" compatLnSpc="1">
            <a:prstTxWarp prst="textNoShape">
              <a:avLst/>
            </a:prstTxWarp>
          </a:bodyPr>
          <a:lstStyle/>
          <a:p>
            <a:endParaRPr lang="en-US" sz="1050"/>
          </a:p>
        </p:txBody>
      </p:sp>
      <p:sp>
        <p:nvSpPr>
          <p:cNvPr id="11" name="Picture Placeholder 10"/>
          <p:cNvSpPr>
            <a:spLocks noGrp="1"/>
          </p:cNvSpPr>
          <p:nvPr>
            <p:ph type="pic" sz="quarter" idx="15"/>
          </p:nvPr>
        </p:nvSpPr>
        <p:spPr>
          <a:xfrm>
            <a:off x="759767" y="403674"/>
            <a:ext cx="2064409" cy="1190744"/>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smtClean="0"/>
              <a:t>Click icon to add picture</a:t>
            </a:r>
            <a:endParaRPr lang="en-US"/>
          </a:p>
        </p:txBody>
      </p:sp>
      <p:sp>
        <p:nvSpPr>
          <p:cNvPr id="12" name="Freeform 5"/>
          <p:cNvSpPr>
            <a:spLocks/>
          </p:cNvSpPr>
          <p:nvPr/>
        </p:nvSpPr>
        <p:spPr bwMode="gray">
          <a:xfrm>
            <a:off x="612141" y="1858771"/>
            <a:ext cx="2359659" cy="1421008"/>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68580" tIns="34290" rIns="68580" bIns="34290" numCol="1" anchor="t" anchorCtr="0" compatLnSpc="1">
            <a:prstTxWarp prst="textNoShape">
              <a:avLst/>
            </a:prstTxWarp>
          </a:bodyPr>
          <a:lstStyle/>
          <a:p>
            <a:endParaRPr lang="en-US" sz="1050"/>
          </a:p>
        </p:txBody>
      </p:sp>
      <p:sp>
        <p:nvSpPr>
          <p:cNvPr id="13" name="Picture Placeholder 12"/>
          <p:cNvSpPr>
            <a:spLocks noGrp="1"/>
          </p:cNvSpPr>
          <p:nvPr>
            <p:ph type="pic" sz="quarter" idx="16"/>
          </p:nvPr>
        </p:nvSpPr>
        <p:spPr>
          <a:xfrm>
            <a:off x="759767" y="1973902"/>
            <a:ext cx="2064409" cy="1190744"/>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smtClean="0"/>
              <a:t>Click icon to add picture</a:t>
            </a:r>
            <a:endParaRPr lang="en-US"/>
          </a:p>
        </p:txBody>
      </p:sp>
      <p:sp>
        <p:nvSpPr>
          <p:cNvPr id="14" name="Freeform 5"/>
          <p:cNvSpPr>
            <a:spLocks/>
          </p:cNvSpPr>
          <p:nvPr/>
        </p:nvSpPr>
        <p:spPr bwMode="gray">
          <a:xfrm>
            <a:off x="612141" y="3429000"/>
            <a:ext cx="2359659" cy="1421008"/>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68580" tIns="34290" rIns="68580" bIns="34290" numCol="1" anchor="t" anchorCtr="0" compatLnSpc="1">
            <a:prstTxWarp prst="textNoShape">
              <a:avLst/>
            </a:prstTxWarp>
          </a:bodyPr>
          <a:lstStyle/>
          <a:p>
            <a:endParaRPr lang="en-US" sz="1050"/>
          </a:p>
        </p:txBody>
      </p:sp>
      <p:sp>
        <p:nvSpPr>
          <p:cNvPr id="15" name="Picture Placeholder 14"/>
          <p:cNvSpPr>
            <a:spLocks noGrp="1"/>
          </p:cNvSpPr>
          <p:nvPr>
            <p:ph type="pic" sz="quarter" idx="17"/>
          </p:nvPr>
        </p:nvSpPr>
        <p:spPr>
          <a:xfrm>
            <a:off x="759767" y="3544131"/>
            <a:ext cx="2064409" cy="1190744"/>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smtClean="0"/>
              <a:t>Click icon to add picture</a:t>
            </a:r>
            <a:endParaRPr lang="en-US"/>
          </a:p>
        </p:txBody>
      </p:sp>
      <p:sp>
        <p:nvSpPr>
          <p:cNvPr id="20" name="Freeform 5"/>
          <p:cNvSpPr>
            <a:spLocks/>
          </p:cNvSpPr>
          <p:nvPr/>
        </p:nvSpPr>
        <p:spPr bwMode="gray">
          <a:xfrm>
            <a:off x="3136900" y="2586384"/>
            <a:ext cx="3924299" cy="226501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68580" tIns="34290" rIns="68580" bIns="34290" numCol="1" anchor="t" anchorCtr="0" compatLnSpc="1">
            <a:prstTxWarp prst="textNoShape">
              <a:avLst/>
            </a:prstTxWarp>
          </a:bodyPr>
          <a:lstStyle/>
          <a:p>
            <a:endParaRPr lang="en-US" sz="1050"/>
          </a:p>
        </p:txBody>
      </p:sp>
      <p:sp>
        <p:nvSpPr>
          <p:cNvPr id="21" name="Picture Placeholder 20"/>
          <p:cNvSpPr>
            <a:spLocks noGrp="1"/>
          </p:cNvSpPr>
          <p:nvPr>
            <p:ph type="pic" sz="quarter" idx="18"/>
          </p:nvPr>
        </p:nvSpPr>
        <p:spPr>
          <a:xfrm>
            <a:off x="3318326" y="2714837"/>
            <a:ext cx="3561446" cy="200811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smtClean="0"/>
              <a:t>Click icon to add picture</a:t>
            </a:r>
            <a:endParaRPr lang="en-US"/>
          </a:p>
        </p:txBody>
      </p:sp>
    </p:spTree>
    <p:extLst>
      <p:ext uri="{BB962C8B-B14F-4D97-AF65-F5344CB8AC3E}">
        <p14:creationId xmlns:p14="http://schemas.microsoft.com/office/powerpoint/2010/main" val="669446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C8593D-7C47-471E-A8DF-97AC4FFD13F5}" type="datetimeFigureOut">
              <a:rPr lang="en-US" smtClean="0"/>
              <a:t>10/11/2021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75794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273844"/>
            <a:ext cx="1371599" cy="37052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3000" y="273844"/>
            <a:ext cx="5143500" cy="37052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C8593D-7C47-471E-A8DF-97AC4FFD13F5}" type="datetimeFigureOut">
              <a:rPr lang="en-US" smtClean="0"/>
              <a:t>10/11/2021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357323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9141620" cy="5143500"/>
          </a:xfrm>
          <a:prstGeom prst="rect">
            <a:avLst/>
          </a:prstGeom>
        </p:spPr>
      </p:pic>
      <p:sp>
        <p:nvSpPr>
          <p:cNvPr id="2" name="Title Placeholder 1"/>
          <p:cNvSpPr>
            <a:spLocks noGrp="1"/>
          </p:cNvSpPr>
          <p:nvPr>
            <p:ph type="title"/>
          </p:nvPr>
        </p:nvSpPr>
        <p:spPr>
          <a:xfrm>
            <a:off x="628650" y="273844"/>
            <a:ext cx="7372350" cy="812006"/>
          </a:xfrm>
          <a:prstGeom prst="rect">
            <a:avLst/>
          </a:prstGeom>
        </p:spPr>
        <p:txBody>
          <a:bodyPr vert="horz" lIns="91440" tIns="45720" rIns="91440" bIns="45720" rtlCol="0" anchor="b">
            <a:normAutofit/>
          </a:bodyPr>
          <a:lstStyle/>
          <a:p>
            <a:r>
              <a:rPr lang="en-US" smtClean="0"/>
              <a:t>Click to edit Master title style</a:t>
            </a:r>
            <a:endParaRPr lang="en-US"/>
          </a:p>
        </p:txBody>
      </p:sp>
      <p:sp>
        <p:nvSpPr>
          <p:cNvPr id="3" name="Text Placeholder 2"/>
          <p:cNvSpPr>
            <a:spLocks noGrp="1"/>
          </p:cNvSpPr>
          <p:nvPr>
            <p:ph type="body" idx="1"/>
          </p:nvPr>
        </p:nvSpPr>
        <p:spPr>
          <a:xfrm>
            <a:off x="1143000" y="1371600"/>
            <a:ext cx="6858000" cy="26060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5257800" y="4812507"/>
            <a:ext cx="1028700" cy="273844"/>
          </a:xfrm>
          <a:prstGeom prst="rect">
            <a:avLst/>
          </a:prstGeom>
        </p:spPr>
        <p:txBody>
          <a:bodyPr vert="horz" lIns="91440" tIns="45720" rIns="91440" bIns="45720" rtlCol="0" anchor="ctr"/>
          <a:lstStyle>
            <a:lvl1pPr algn="r">
              <a:defRPr sz="750">
                <a:solidFill>
                  <a:schemeClr val="tx1"/>
                </a:solidFill>
              </a:defRPr>
            </a:lvl1pPr>
          </a:lstStyle>
          <a:p>
            <a:fld id="{7FC8593D-7C47-471E-A8DF-97AC4FFD13F5}" type="datetimeFigureOut">
              <a:rPr lang="en-US" smtClean="0"/>
              <a:pPr/>
              <a:t>10/11/2021</a:t>
            </a:fld>
            <a:endParaRPr lang="en-US" dirty="0"/>
          </a:p>
        </p:txBody>
      </p:sp>
      <p:sp>
        <p:nvSpPr>
          <p:cNvPr id="5" name="Footer Placeholder 4"/>
          <p:cNvSpPr>
            <a:spLocks noGrp="1"/>
          </p:cNvSpPr>
          <p:nvPr>
            <p:ph type="ftr" sz="quarter" idx="3"/>
          </p:nvPr>
        </p:nvSpPr>
        <p:spPr>
          <a:xfrm>
            <a:off x="1657350" y="4812507"/>
            <a:ext cx="3429000" cy="273844"/>
          </a:xfrm>
          <a:prstGeom prst="rect">
            <a:avLst/>
          </a:prstGeom>
        </p:spPr>
        <p:txBody>
          <a:bodyPr vert="horz" lIns="91440" tIns="45720" rIns="91440" bIns="45720" rtlCol="0" anchor="ctr"/>
          <a:lstStyle>
            <a:lvl1pPr algn="l">
              <a:defRPr sz="750">
                <a:solidFill>
                  <a:schemeClr val="tx1"/>
                </a:solidFill>
              </a:defRPr>
            </a:lvl1pPr>
          </a:lstStyle>
          <a:p>
            <a:endParaRPr lang="en-US" dirty="0"/>
          </a:p>
        </p:txBody>
      </p:sp>
      <p:sp>
        <p:nvSpPr>
          <p:cNvPr id="6" name="Slide Number Placeholder 5"/>
          <p:cNvSpPr>
            <a:spLocks noGrp="1"/>
          </p:cNvSpPr>
          <p:nvPr>
            <p:ph type="sldNum" sz="quarter" idx="4"/>
          </p:nvPr>
        </p:nvSpPr>
        <p:spPr>
          <a:xfrm>
            <a:off x="6457950" y="4812507"/>
            <a:ext cx="628650" cy="273844"/>
          </a:xfrm>
          <a:prstGeom prst="rect">
            <a:avLst/>
          </a:prstGeom>
        </p:spPr>
        <p:txBody>
          <a:bodyPr vert="horz" lIns="91440" tIns="45720" rIns="91440" bIns="45720" rtlCol="0" anchor="ctr"/>
          <a:lstStyle>
            <a:lvl1pPr algn="r">
              <a:defRPr sz="750">
                <a:solidFill>
                  <a:schemeClr val="tx1"/>
                </a:solidFill>
              </a:defRPr>
            </a:lvl1pPr>
          </a:lstStyle>
          <a:p>
            <a:fld id="{289D71E3-7D81-4C24-B9D8-6B108755C64C}" type="slidenum">
              <a:rPr lang="en-US" smtClean="0"/>
              <a:pPr/>
              <a:t>‹#›</a:t>
            </a:fld>
            <a:endParaRPr lang="en-US"/>
          </a:p>
        </p:txBody>
      </p:sp>
    </p:spTree>
    <p:extLst>
      <p:ext uri="{BB962C8B-B14F-4D97-AF65-F5344CB8AC3E}">
        <p14:creationId xmlns:p14="http://schemas.microsoft.com/office/powerpoint/2010/main" val="39433545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685800" rtl="0" eaLnBrk="1" latinLnBrk="0" hangingPunct="1">
        <a:lnSpc>
          <a:spcPct val="90000"/>
        </a:lnSpc>
        <a:spcBef>
          <a:spcPct val="0"/>
        </a:spcBef>
        <a:buNone/>
        <a:defRPr sz="24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1350"/>
        </a:spcBef>
        <a:buFont typeface="Arial" panose="020B0604020202020204" pitchFamily="34" charset="0"/>
        <a:buChar char="•"/>
        <a:defRPr sz="1500" kern="1200">
          <a:solidFill>
            <a:schemeClr val="tx1"/>
          </a:solidFill>
          <a:latin typeface="+mn-lt"/>
          <a:ea typeface="+mn-ea"/>
          <a:cs typeface="+mn-cs"/>
        </a:defRPr>
      </a:lvl1pPr>
      <a:lvl2pPr marL="342900" indent="-137160" algn="l" defTabSz="685800" rtl="0" eaLnBrk="1" latinLnBrk="0" hangingPunct="1">
        <a:lnSpc>
          <a:spcPct val="90000"/>
        </a:lnSpc>
        <a:spcBef>
          <a:spcPts val="900"/>
        </a:spcBef>
        <a:buFont typeface="Arial" panose="020B0604020202020204" pitchFamily="34" charset="0"/>
        <a:buChar char="•"/>
        <a:defRPr sz="1350" kern="1200">
          <a:solidFill>
            <a:schemeClr val="tx1"/>
          </a:solidFill>
          <a:latin typeface="+mn-lt"/>
          <a:ea typeface="+mn-ea"/>
          <a:cs typeface="+mn-cs"/>
        </a:defRPr>
      </a:lvl2pPr>
      <a:lvl3pPr marL="514350" indent="-137160" algn="l" defTabSz="685800" rtl="0" eaLnBrk="1" latinLnBrk="0" hangingPunct="1">
        <a:lnSpc>
          <a:spcPct val="90000"/>
        </a:lnSpc>
        <a:spcBef>
          <a:spcPts val="450"/>
        </a:spcBef>
        <a:buFont typeface="Arial" panose="020B0604020202020204" pitchFamily="34" charset="0"/>
        <a:buChar char="•"/>
        <a:defRPr sz="1200" kern="1200">
          <a:solidFill>
            <a:schemeClr val="tx1"/>
          </a:solidFill>
          <a:latin typeface="+mn-lt"/>
          <a:ea typeface="+mn-ea"/>
          <a:cs typeface="+mn-cs"/>
        </a:defRPr>
      </a:lvl3pPr>
      <a:lvl4pPr marL="685800" indent="-137160" algn="l" defTabSz="685800" rtl="0" eaLnBrk="1" latinLnBrk="0" hangingPunct="1">
        <a:lnSpc>
          <a:spcPct val="90000"/>
        </a:lnSpc>
        <a:spcBef>
          <a:spcPts val="450"/>
        </a:spcBef>
        <a:buFont typeface="Arial" panose="020B0604020202020204" pitchFamily="34" charset="0"/>
        <a:buChar char="•"/>
        <a:defRPr sz="1050" kern="1200">
          <a:solidFill>
            <a:schemeClr val="tx1"/>
          </a:solidFill>
          <a:latin typeface="+mn-lt"/>
          <a:ea typeface="+mn-ea"/>
          <a:cs typeface="+mn-cs"/>
        </a:defRPr>
      </a:lvl4pPr>
      <a:lvl5pPr marL="857250" indent="-137160" algn="l" defTabSz="685800" rtl="0" eaLnBrk="1" latinLnBrk="0" hangingPunct="1">
        <a:lnSpc>
          <a:spcPct val="90000"/>
        </a:lnSpc>
        <a:spcBef>
          <a:spcPts val="450"/>
        </a:spcBef>
        <a:buFont typeface="Arial" panose="020B0604020202020204" pitchFamily="34" charset="0"/>
        <a:buChar char="•"/>
        <a:defRPr sz="1050" kern="1200">
          <a:solidFill>
            <a:schemeClr val="tx1"/>
          </a:solidFill>
          <a:latin typeface="+mn-lt"/>
          <a:ea typeface="+mn-ea"/>
          <a:cs typeface="+mn-cs"/>
        </a:defRPr>
      </a:lvl5pPr>
      <a:lvl6pPr marL="1028700" indent="-137160" algn="l" defTabSz="685800" rtl="0" eaLnBrk="1" latinLnBrk="0" hangingPunct="1">
        <a:lnSpc>
          <a:spcPct val="90000"/>
        </a:lnSpc>
        <a:spcBef>
          <a:spcPts val="450"/>
        </a:spcBef>
        <a:buFont typeface="Arial" panose="020B0604020202020204" pitchFamily="34" charset="0"/>
        <a:buChar char="•"/>
        <a:defRPr sz="1050" kern="1200">
          <a:solidFill>
            <a:schemeClr val="tx1"/>
          </a:solidFill>
          <a:latin typeface="+mn-lt"/>
          <a:ea typeface="+mn-ea"/>
          <a:cs typeface="+mn-cs"/>
        </a:defRPr>
      </a:lvl6pPr>
      <a:lvl7pPr marL="1200150" indent="-137160" algn="l" defTabSz="685800" rtl="0" eaLnBrk="1" latinLnBrk="0" hangingPunct="1">
        <a:lnSpc>
          <a:spcPct val="90000"/>
        </a:lnSpc>
        <a:spcBef>
          <a:spcPts val="450"/>
        </a:spcBef>
        <a:buFont typeface="Arial" panose="020B0604020202020204" pitchFamily="34" charset="0"/>
        <a:buChar char="•"/>
        <a:defRPr sz="1050" kern="1200">
          <a:solidFill>
            <a:schemeClr val="tx1"/>
          </a:solidFill>
          <a:latin typeface="+mn-lt"/>
          <a:ea typeface="+mn-ea"/>
          <a:cs typeface="+mn-cs"/>
        </a:defRPr>
      </a:lvl7pPr>
      <a:lvl8pPr marL="1371600" indent="-137160" algn="l" defTabSz="685800" rtl="0" eaLnBrk="1" latinLnBrk="0" hangingPunct="1">
        <a:lnSpc>
          <a:spcPct val="90000"/>
        </a:lnSpc>
        <a:spcBef>
          <a:spcPts val="450"/>
        </a:spcBef>
        <a:buFont typeface="Arial" panose="020B0604020202020204" pitchFamily="34" charset="0"/>
        <a:buChar char="•"/>
        <a:defRPr sz="1050" kern="1200">
          <a:solidFill>
            <a:schemeClr val="tx1"/>
          </a:solidFill>
          <a:latin typeface="+mn-lt"/>
          <a:ea typeface="+mn-ea"/>
          <a:cs typeface="+mn-cs"/>
        </a:defRPr>
      </a:lvl8pPr>
      <a:lvl9pPr marL="1543050" indent="-137160" algn="l" defTabSz="685800" rtl="0" eaLnBrk="1" latinLnBrk="0" hangingPunct="1">
        <a:lnSpc>
          <a:spcPct val="90000"/>
        </a:lnSpc>
        <a:spcBef>
          <a:spcPts val="450"/>
        </a:spcBef>
        <a:buFont typeface="Arial" panose="020B0604020202020204" pitchFamily="34" charset="0"/>
        <a:buChar char="•"/>
        <a:defRPr sz="10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54;p13"/>
          <p:cNvSpPr txBox="1">
            <a:spLocks/>
          </p:cNvSpPr>
          <p:nvPr/>
        </p:nvSpPr>
        <p:spPr>
          <a:xfrm>
            <a:off x="3026979" y="232061"/>
            <a:ext cx="4141076" cy="761884"/>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2400" kern="1200">
                <a:solidFill>
                  <a:schemeClr val="tx1"/>
                </a:solidFill>
                <a:latin typeface="+mj-lt"/>
                <a:ea typeface="+mj-ea"/>
                <a:cs typeface="+mj-cs"/>
              </a:defRPr>
            </a:lvl1pPr>
          </a:lstStyle>
          <a:p>
            <a:pPr algn="ctr">
              <a:spcBef>
                <a:spcPts val="0"/>
              </a:spcBef>
              <a:buClrTx/>
              <a:buFontTx/>
            </a:pPr>
            <a:r>
              <a:rPr lang="en-GB" sz="3600" b="1" dirty="0" smtClean="0"/>
              <a:t>School Council</a:t>
            </a:r>
            <a:endParaRPr lang="en-GB" sz="3600" b="1" dirty="0"/>
          </a:p>
        </p:txBody>
      </p:sp>
      <p:sp>
        <p:nvSpPr>
          <p:cNvPr id="4" name="TextBox 3"/>
          <p:cNvSpPr txBox="1"/>
          <p:nvPr/>
        </p:nvSpPr>
        <p:spPr>
          <a:xfrm>
            <a:off x="289030" y="950532"/>
            <a:ext cx="8460828" cy="1077218"/>
          </a:xfrm>
          <a:prstGeom prst="rect">
            <a:avLst/>
          </a:prstGeom>
          <a:noFill/>
        </p:spPr>
        <p:txBody>
          <a:bodyPr wrap="square" rtlCol="0">
            <a:spAutoFit/>
          </a:bodyPr>
          <a:lstStyle/>
          <a:p>
            <a:pPr algn="ctr"/>
            <a:r>
              <a:rPr lang="en" sz="3200" b="1" i="1" dirty="0">
                <a:solidFill>
                  <a:srgbClr val="0000FF"/>
                </a:solidFill>
              </a:rPr>
              <a:t>Caring for our school, community and the environment</a:t>
            </a:r>
            <a:endParaRPr lang="en-GB" sz="32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1146" y="1901626"/>
            <a:ext cx="2816596" cy="3017782"/>
          </a:xfrm>
          <a:prstGeom prst="rect">
            <a:avLst/>
          </a:prstGeom>
        </p:spPr>
      </p:pic>
      <p:pic>
        <p:nvPicPr>
          <p:cNvPr id="6" name="Picture 5" descr="C:\Users\4305x179\AppData\Local\Microsoft\Windows\INetCache\Content.MSO\A1159ECA.tmp"/>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13477" y="145235"/>
            <a:ext cx="1054938" cy="848710"/>
          </a:xfrm>
          <a:prstGeom prst="rect">
            <a:avLst/>
          </a:prstGeom>
          <a:noFill/>
          <a:ln>
            <a:noFill/>
          </a:ln>
        </p:spPr>
      </p:pic>
    </p:spTree>
    <p:extLst>
      <p:ext uri="{BB962C8B-B14F-4D97-AF65-F5344CB8AC3E}">
        <p14:creationId xmlns:p14="http://schemas.microsoft.com/office/powerpoint/2010/main" val="3781205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457200" lvl="0" indent="-444500" algn="l" rtl="0">
              <a:spcBef>
                <a:spcPts val="0"/>
              </a:spcBef>
              <a:spcAft>
                <a:spcPts val="0"/>
              </a:spcAft>
              <a:buSzPts val="3400"/>
              <a:buChar char="➢"/>
            </a:pPr>
            <a:r>
              <a:rPr lang="en" sz="3400" dirty="0"/>
              <a:t>All about giving pupils a </a:t>
            </a:r>
            <a:r>
              <a:rPr lang="en" sz="3400" dirty="0">
                <a:solidFill>
                  <a:srgbClr val="FF0000"/>
                </a:solidFill>
              </a:rPr>
              <a:t>voice</a:t>
            </a:r>
            <a:endParaRPr sz="3400" dirty="0">
              <a:solidFill>
                <a:srgbClr val="FF0000"/>
              </a:solidFill>
            </a:endParaRPr>
          </a:p>
          <a:p>
            <a:pPr marL="457200" lvl="0" indent="-444500" algn="l" rtl="0">
              <a:spcBef>
                <a:spcPts val="0"/>
              </a:spcBef>
              <a:spcAft>
                <a:spcPts val="0"/>
              </a:spcAft>
              <a:buSzPts val="3400"/>
              <a:buChar char="➢"/>
            </a:pPr>
            <a:r>
              <a:rPr lang="en" sz="3400" dirty="0"/>
              <a:t>Suggesting changes that will help pupils</a:t>
            </a:r>
            <a:endParaRPr sz="3400" dirty="0"/>
          </a:p>
          <a:p>
            <a:pPr marL="457200" lvl="0" indent="-444500" algn="l" rtl="0">
              <a:spcBef>
                <a:spcPts val="0"/>
              </a:spcBef>
              <a:spcAft>
                <a:spcPts val="0"/>
              </a:spcAft>
              <a:buSzPts val="3400"/>
              <a:buChar char="➢"/>
            </a:pPr>
            <a:r>
              <a:rPr lang="en" sz="3400" dirty="0"/>
              <a:t>Thinking about the </a:t>
            </a:r>
            <a:r>
              <a:rPr lang="en" sz="3400" dirty="0">
                <a:solidFill>
                  <a:srgbClr val="FF0000"/>
                </a:solidFill>
              </a:rPr>
              <a:t>environment</a:t>
            </a:r>
            <a:endParaRPr sz="3400" dirty="0">
              <a:solidFill>
                <a:srgbClr val="FF0000"/>
              </a:solidFill>
            </a:endParaRPr>
          </a:p>
          <a:p>
            <a:pPr marL="457200" lvl="0" indent="-444500" algn="l" rtl="0">
              <a:spcBef>
                <a:spcPts val="0"/>
              </a:spcBef>
              <a:spcAft>
                <a:spcPts val="0"/>
              </a:spcAft>
              <a:buSzPts val="3400"/>
              <a:buChar char="➢"/>
            </a:pPr>
            <a:r>
              <a:rPr lang="en" sz="3400" dirty="0"/>
              <a:t>Working to help our </a:t>
            </a:r>
            <a:r>
              <a:rPr lang="en" sz="3400" dirty="0">
                <a:solidFill>
                  <a:srgbClr val="FF0000"/>
                </a:solidFill>
              </a:rPr>
              <a:t>community</a:t>
            </a:r>
            <a:endParaRPr sz="3400" dirty="0">
              <a:solidFill>
                <a:srgbClr val="FF0000"/>
              </a:solidFill>
            </a:endParaRPr>
          </a:p>
        </p:txBody>
      </p:sp>
      <p:pic>
        <p:nvPicPr>
          <p:cNvPr id="61" name="Google Shape;61;p14"/>
          <p:cNvPicPr preferRelativeResize="0"/>
          <p:nvPr/>
        </p:nvPicPr>
        <p:blipFill>
          <a:blip r:embed="rId3">
            <a:alphaModFix/>
          </a:blip>
          <a:stretch>
            <a:fillRect/>
          </a:stretch>
        </p:blipFill>
        <p:spPr>
          <a:xfrm>
            <a:off x="3302625" y="3024000"/>
            <a:ext cx="2838450" cy="16097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6"/>
          <p:cNvSpPr txBox="1">
            <a:spLocks noGrp="1"/>
          </p:cNvSpPr>
          <p:nvPr>
            <p:ph type="title"/>
          </p:nvPr>
        </p:nvSpPr>
        <p:spPr>
          <a:xfrm>
            <a:off x="311700" y="13467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dirty="0">
                <a:solidFill>
                  <a:srgbClr val="38761D"/>
                </a:solidFill>
              </a:rPr>
              <a:t>Our environment is so important!</a:t>
            </a:r>
            <a:endParaRPr b="1" dirty="0">
              <a:solidFill>
                <a:srgbClr val="38761D"/>
              </a:solidFill>
            </a:endParaRPr>
          </a:p>
          <a:p>
            <a:pPr marL="0" lvl="0" indent="0" algn="l" rtl="0">
              <a:spcBef>
                <a:spcPts val="0"/>
              </a:spcBef>
              <a:spcAft>
                <a:spcPts val="0"/>
              </a:spcAft>
              <a:buNone/>
            </a:pPr>
            <a:r>
              <a:rPr lang="en" b="1" dirty="0">
                <a:solidFill>
                  <a:srgbClr val="38761D"/>
                </a:solidFill>
              </a:rPr>
              <a:t>The School Council can help with ideas.</a:t>
            </a:r>
            <a:endParaRPr b="1" dirty="0">
              <a:solidFill>
                <a:srgbClr val="38761D"/>
              </a:solidFill>
            </a:endParaRPr>
          </a:p>
        </p:txBody>
      </p:sp>
      <p:pic>
        <p:nvPicPr>
          <p:cNvPr id="75" name="Google Shape;75;p16"/>
          <p:cNvPicPr preferRelativeResize="0"/>
          <p:nvPr/>
        </p:nvPicPr>
        <p:blipFill rotWithShape="1">
          <a:blip r:embed="rId3">
            <a:alphaModFix/>
          </a:blip>
          <a:srcRect l="2666"/>
          <a:stretch/>
        </p:blipFill>
        <p:spPr>
          <a:xfrm>
            <a:off x="4834758" y="3121312"/>
            <a:ext cx="3636580" cy="2022188"/>
          </a:xfrm>
          <a:prstGeom prst="rect">
            <a:avLst/>
          </a:prstGeom>
          <a:noFill/>
          <a:ln>
            <a:noFill/>
          </a:ln>
        </p:spPr>
      </p:pic>
      <p:pic>
        <p:nvPicPr>
          <p:cNvPr id="76" name="Google Shape;76;p16"/>
          <p:cNvPicPr preferRelativeResize="0"/>
          <p:nvPr/>
        </p:nvPicPr>
        <p:blipFill>
          <a:blip r:embed="rId4">
            <a:alphaModFix/>
          </a:blip>
          <a:stretch>
            <a:fillRect/>
          </a:stretch>
        </p:blipFill>
        <p:spPr>
          <a:xfrm>
            <a:off x="311700" y="1210950"/>
            <a:ext cx="3425261" cy="1718189"/>
          </a:xfrm>
          <a:prstGeom prst="rect">
            <a:avLst/>
          </a:prstGeom>
          <a:noFill/>
          <a:ln>
            <a:noFill/>
          </a:ln>
        </p:spPr>
      </p:pic>
      <p:pic>
        <p:nvPicPr>
          <p:cNvPr id="78" name="Google Shape;78;p16"/>
          <p:cNvPicPr preferRelativeResize="0"/>
          <p:nvPr/>
        </p:nvPicPr>
        <p:blipFill rotWithShape="1">
          <a:blip r:embed="rId5">
            <a:alphaModFix/>
          </a:blip>
          <a:srcRect l="9183" r="24464"/>
          <a:stretch/>
        </p:blipFill>
        <p:spPr>
          <a:xfrm>
            <a:off x="311700" y="3121312"/>
            <a:ext cx="3425261" cy="1692426"/>
          </a:xfrm>
          <a:prstGeom prst="rect">
            <a:avLst/>
          </a:prstGeom>
          <a:noFill/>
          <a:ln>
            <a:noFill/>
          </a:ln>
        </p:spPr>
      </p:pic>
      <p:pic>
        <p:nvPicPr>
          <p:cNvPr id="3074" name="Picture 2" descr="What Causes Air Pollution? | NASA Climate Kid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34757" y="1092401"/>
            <a:ext cx="3265311" cy="18367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ctrTitle"/>
          </p:nvPr>
        </p:nvSpPr>
        <p:spPr>
          <a:xfrm>
            <a:off x="662151" y="257376"/>
            <a:ext cx="5884904" cy="655317"/>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3600" dirty="0">
                <a:latin typeface="Permanent Marker"/>
                <a:ea typeface="Permanent Marker"/>
                <a:cs typeface="Permanent Marker"/>
                <a:sym typeface="Permanent Marker"/>
              </a:rPr>
              <a:t>Loving our community!</a:t>
            </a:r>
            <a:endParaRPr sz="3600" dirty="0">
              <a:latin typeface="Permanent Marker"/>
              <a:ea typeface="Permanent Marker"/>
              <a:cs typeface="Permanent Marker"/>
              <a:sym typeface="Permanent Marker"/>
            </a:endParaRPr>
          </a:p>
        </p:txBody>
      </p:sp>
      <p:sp>
        <p:nvSpPr>
          <p:cNvPr id="94" name="Google Shape;94;p18"/>
          <p:cNvSpPr txBox="1"/>
          <p:nvPr/>
        </p:nvSpPr>
        <p:spPr>
          <a:xfrm>
            <a:off x="1119000" y="2817550"/>
            <a:ext cx="6906000" cy="805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dirty="0"/>
              <a:t>[Paste in photo of school building and map of local area where school located]</a:t>
            </a:r>
            <a:endParaRPr dirty="0"/>
          </a:p>
        </p:txBody>
      </p:sp>
      <p:sp>
        <p:nvSpPr>
          <p:cNvPr id="95" name="Google Shape;95;p18"/>
          <p:cNvSpPr txBox="1"/>
          <p:nvPr/>
        </p:nvSpPr>
        <p:spPr>
          <a:xfrm>
            <a:off x="241738" y="4093575"/>
            <a:ext cx="8019062" cy="8058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2400" dirty="0"/>
              <a:t>What can our school do to help the community?</a:t>
            </a:r>
            <a:endParaRPr sz="2400" dirty="0"/>
          </a:p>
          <a:p>
            <a:pPr marL="0" lvl="0" indent="0" rtl="0">
              <a:spcBef>
                <a:spcPts val="0"/>
              </a:spcBef>
              <a:spcAft>
                <a:spcPts val="0"/>
              </a:spcAft>
              <a:buNone/>
            </a:pPr>
            <a:r>
              <a:rPr lang="en" sz="2400" dirty="0"/>
              <a:t>Can we raise any money for a good cause?</a:t>
            </a:r>
            <a:endParaRPr sz="2400" dirty="0"/>
          </a:p>
        </p:txBody>
      </p:sp>
      <p:pic>
        <p:nvPicPr>
          <p:cNvPr id="96" name="Google Shape;96;p18"/>
          <p:cNvPicPr preferRelativeResize="0"/>
          <p:nvPr/>
        </p:nvPicPr>
        <p:blipFill>
          <a:blip r:embed="rId3">
            <a:alphaModFix/>
          </a:blip>
          <a:stretch>
            <a:fillRect/>
          </a:stretch>
        </p:blipFill>
        <p:spPr>
          <a:xfrm>
            <a:off x="7593350" y="4093575"/>
            <a:ext cx="1074401" cy="805801"/>
          </a:xfrm>
          <a:prstGeom prst="rect">
            <a:avLst/>
          </a:prstGeom>
          <a:noFill/>
          <a:ln>
            <a:noFill/>
          </a:ln>
        </p:spPr>
      </p:pic>
      <p:pic>
        <p:nvPicPr>
          <p:cNvPr id="2" name="Picture 1"/>
          <p:cNvPicPr>
            <a:picLocks noChangeAspect="1"/>
          </p:cNvPicPr>
          <p:nvPr/>
        </p:nvPicPr>
        <p:blipFill>
          <a:blip r:embed="rId4"/>
          <a:stretch>
            <a:fillRect/>
          </a:stretch>
        </p:blipFill>
        <p:spPr>
          <a:xfrm>
            <a:off x="4172932" y="977056"/>
            <a:ext cx="4697798" cy="2847724"/>
          </a:xfrm>
          <a:prstGeom prst="rect">
            <a:avLst/>
          </a:prstGeom>
        </p:spPr>
      </p:pic>
      <p:pic>
        <p:nvPicPr>
          <p:cNvPr id="1026" name="Picture 2" descr="Gosforth East Middle School - Welco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7763" y="978946"/>
            <a:ext cx="4288438" cy="2842465"/>
          </a:xfrm>
          <a:prstGeom prst="rect">
            <a:avLst/>
          </a:prstGeom>
          <a:noFill/>
          <a:extLst>
            <a:ext uri="{909E8E84-426E-40DD-AFC4-6F175D3DCCD1}">
              <a14:hiddenFill xmlns:a14="http://schemas.microsoft.com/office/drawing/2010/main">
                <a:solidFill>
                  <a:srgbClr val="FFFFFF"/>
                </a:solidFill>
              </a14:hiddenFill>
            </a:ext>
          </a:extLst>
        </p:spPr>
      </p:pic>
      <p:sp>
        <p:nvSpPr>
          <p:cNvPr id="9" name="Google Shape;93;p18"/>
          <p:cNvSpPr/>
          <p:nvPr/>
        </p:nvSpPr>
        <p:spPr>
          <a:xfrm>
            <a:off x="7157545" y="136443"/>
            <a:ext cx="1360474" cy="1114665"/>
          </a:xfrm>
          <a:prstGeom prst="heart">
            <a:avLst/>
          </a:prstGeom>
          <a:solidFill>
            <a:srgbClr val="FF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t>Have you got what it takes to be on the</a:t>
            </a:r>
            <a:br>
              <a:rPr lang="en" b="1"/>
            </a:br>
            <a:r>
              <a:rPr lang="en" b="1"/>
              <a:t>School Council?</a:t>
            </a:r>
            <a:endParaRPr b="1"/>
          </a:p>
          <a:p>
            <a:pPr marL="0" lvl="0" indent="0" algn="l" rtl="0">
              <a:spcBef>
                <a:spcPts val="0"/>
              </a:spcBef>
              <a:spcAft>
                <a:spcPts val="0"/>
              </a:spcAft>
              <a:buNone/>
            </a:pPr>
            <a:endParaRPr/>
          </a:p>
          <a:p>
            <a:pPr marL="0" lvl="0" indent="0" algn="l" rtl="0">
              <a:spcBef>
                <a:spcPts val="0"/>
              </a:spcBef>
              <a:spcAft>
                <a:spcPts val="0"/>
              </a:spcAft>
              <a:buNone/>
            </a:pPr>
            <a:r>
              <a:rPr lang="en"/>
              <a:t>Are you bursting with ideas to improve our school and help our community?</a:t>
            </a:r>
            <a:endParaRPr/>
          </a:p>
          <a:p>
            <a:pPr marL="0" lvl="0" indent="0" algn="l" rtl="0">
              <a:spcBef>
                <a:spcPts val="0"/>
              </a:spcBef>
              <a:spcAft>
                <a:spcPts val="0"/>
              </a:spcAft>
              <a:buNone/>
            </a:pPr>
            <a:endParaRPr/>
          </a:p>
          <a:p>
            <a:pPr marL="0" lvl="0" indent="0" algn="l" rtl="0">
              <a:spcBef>
                <a:spcPts val="0"/>
              </a:spcBef>
              <a:spcAft>
                <a:spcPts val="0"/>
              </a:spcAft>
              <a:buNone/>
            </a:pPr>
            <a:r>
              <a:rPr lang="en"/>
              <a:t>Would you like to share your class’ ideas</a:t>
            </a:r>
            <a:br>
              <a:rPr lang="en"/>
            </a:br>
            <a:r>
              <a:rPr lang="en"/>
              <a:t>in our meetings?</a:t>
            </a:r>
            <a:endParaRPr/>
          </a:p>
        </p:txBody>
      </p:sp>
      <p:pic>
        <p:nvPicPr>
          <p:cNvPr id="67" name="Google Shape;67;p15"/>
          <p:cNvPicPr preferRelativeResize="0"/>
          <p:nvPr/>
        </p:nvPicPr>
        <p:blipFill>
          <a:blip r:embed="rId3">
            <a:alphaModFix/>
          </a:blip>
          <a:stretch>
            <a:fillRect/>
          </a:stretch>
        </p:blipFill>
        <p:spPr>
          <a:xfrm>
            <a:off x="7125652" y="2349900"/>
            <a:ext cx="1706650" cy="1706675"/>
          </a:xfrm>
          <a:prstGeom prst="rect">
            <a:avLst/>
          </a:prstGeom>
          <a:noFill/>
          <a:ln>
            <a:noFill/>
          </a:ln>
        </p:spPr>
      </p:pic>
      <p:pic>
        <p:nvPicPr>
          <p:cNvPr id="68" name="Google Shape;68;p15"/>
          <p:cNvPicPr preferRelativeResize="0"/>
          <p:nvPr/>
        </p:nvPicPr>
        <p:blipFill>
          <a:blip r:embed="rId4">
            <a:alphaModFix/>
          </a:blip>
          <a:stretch>
            <a:fillRect/>
          </a:stretch>
        </p:blipFill>
        <p:spPr>
          <a:xfrm rot="-1264199">
            <a:off x="7316678" y="251338"/>
            <a:ext cx="1198096" cy="1285499"/>
          </a:xfrm>
          <a:prstGeom prst="rect">
            <a:avLst/>
          </a:prstGeom>
          <a:noFill/>
          <a:ln>
            <a:noFill/>
          </a:ln>
        </p:spPr>
      </p:pic>
      <p:pic>
        <p:nvPicPr>
          <p:cNvPr id="69" name="Google Shape;69;p15"/>
          <p:cNvPicPr preferRelativeResize="0"/>
          <p:nvPr/>
        </p:nvPicPr>
        <p:blipFill rotWithShape="1">
          <a:blip r:embed="rId5">
            <a:alphaModFix/>
          </a:blip>
          <a:srcRect r="42778"/>
          <a:stretch/>
        </p:blipFill>
        <p:spPr>
          <a:xfrm>
            <a:off x="3161775" y="3654475"/>
            <a:ext cx="1792200" cy="13373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8013" y="79440"/>
            <a:ext cx="8728842" cy="4893647"/>
          </a:xfrm>
          <a:prstGeom prst="rect">
            <a:avLst/>
          </a:prstGeom>
        </p:spPr>
        <p:txBody>
          <a:bodyPr wrap="square">
            <a:spAutoFit/>
          </a:bodyPr>
          <a:lstStyle/>
          <a:p>
            <a:r>
              <a:rPr lang="en-GB" sz="2800" b="1" dirty="0"/>
              <a:t>What qualities does a School Council Representative need?</a:t>
            </a:r>
          </a:p>
          <a:p>
            <a:endParaRPr lang="en-GB" sz="2800" dirty="0"/>
          </a:p>
          <a:p>
            <a:r>
              <a:rPr lang="en-GB" sz="2400" dirty="0"/>
              <a:t>A School Council rep needs to be:</a:t>
            </a:r>
          </a:p>
          <a:p>
            <a:endParaRPr lang="en-GB" sz="2400" dirty="0"/>
          </a:p>
          <a:p>
            <a:r>
              <a:rPr lang="en-GB" sz="2000" dirty="0"/>
              <a:t>Organised</a:t>
            </a:r>
          </a:p>
          <a:p>
            <a:r>
              <a:rPr lang="en-GB" sz="2000" dirty="0"/>
              <a:t>Caring</a:t>
            </a:r>
          </a:p>
          <a:p>
            <a:r>
              <a:rPr lang="en-GB" sz="2000" dirty="0"/>
              <a:t>Hardworking</a:t>
            </a:r>
          </a:p>
          <a:p>
            <a:r>
              <a:rPr lang="en-GB" sz="2000" dirty="0"/>
              <a:t>A good listener</a:t>
            </a:r>
          </a:p>
          <a:p>
            <a:r>
              <a:rPr lang="en-GB" sz="2000" dirty="0"/>
              <a:t>Communicate ideas and opinions clearly</a:t>
            </a:r>
          </a:p>
          <a:p>
            <a:r>
              <a:rPr lang="en-GB" sz="2000" dirty="0"/>
              <a:t>Responsible</a:t>
            </a:r>
          </a:p>
          <a:p>
            <a:r>
              <a:rPr lang="en-GB" sz="2000" dirty="0"/>
              <a:t>Considerate</a:t>
            </a:r>
          </a:p>
          <a:p>
            <a:r>
              <a:rPr lang="en-GB" sz="2000" dirty="0" smtClean="0"/>
              <a:t>Committed</a:t>
            </a:r>
            <a:endParaRPr lang="en-GB" sz="2000" dirty="0"/>
          </a:p>
          <a:p>
            <a:r>
              <a:rPr lang="en-GB" sz="2000" dirty="0"/>
              <a:t>Willing to give up some of their break and lunchtimes to prepare for events</a:t>
            </a:r>
          </a:p>
        </p:txBody>
      </p:sp>
    </p:spTree>
    <p:extLst>
      <p:ext uri="{BB962C8B-B14F-4D97-AF65-F5344CB8AC3E}">
        <p14:creationId xmlns:p14="http://schemas.microsoft.com/office/powerpoint/2010/main" val="3058971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8524" y="279099"/>
            <a:ext cx="8550166" cy="4524315"/>
          </a:xfrm>
          <a:prstGeom prst="rect">
            <a:avLst/>
          </a:prstGeom>
        </p:spPr>
        <p:txBody>
          <a:bodyPr wrap="square">
            <a:spAutoFit/>
          </a:bodyPr>
          <a:lstStyle/>
          <a:p>
            <a:pPr fontAlgn="t"/>
            <a:r>
              <a:rPr lang="en-GB" sz="2400" b="1" u="sng" dirty="0">
                <a:latin typeface="Arial" panose="020B0604020202020204" pitchFamily="34" charset="0"/>
              </a:rPr>
              <a:t>Your Manifesto</a:t>
            </a:r>
            <a:endParaRPr lang="en-GB" sz="2400" dirty="0">
              <a:latin typeface="Arial" panose="020B0604020202020204" pitchFamily="34" charset="0"/>
            </a:endParaRPr>
          </a:p>
          <a:p>
            <a:pPr marL="342900" indent="-342900" fontAlgn="t">
              <a:buFont typeface="Arial" panose="020B0604020202020204" pitchFamily="34" charset="0"/>
              <a:buChar char="•"/>
            </a:pPr>
            <a:r>
              <a:rPr lang="en-GB" sz="2400" dirty="0">
                <a:solidFill>
                  <a:srgbClr val="0000FF"/>
                </a:solidFill>
                <a:latin typeface="Arial" panose="020B0604020202020204" pitchFamily="34" charset="0"/>
              </a:rPr>
              <a:t>If you are interested in becoming a School Council rep, you must write a manifesto.  </a:t>
            </a:r>
            <a:endParaRPr lang="en-GB" sz="2400" dirty="0" smtClean="0">
              <a:solidFill>
                <a:srgbClr val="0000FF"/>
              </a:solidFill>
              <a:latin typeface="Arial" panose="020B0604020202020204" pitchFamily="34" charset="0"/>
            </a:endParaRPr>
          </a:p>
          <a:p>
            <a:pPr marL="342900" indent="-342900" fontAlgn="t">
              <a:buFont typeface="Arial" panose="020B0604020202020204" pitchFamily="34" charset="0"/>
              <a:buChar char="•"/>
            </a:pPr>
            <a:r>
              <a:rPr lang="en-GB" sz="2400" dirty="0" smtClean="0">
                <a:solidFill>
                  <a:srgbClr val="7030A0"/>
                </a:solidFill>
                <a:latin typeface="Arial" panose="020B0604020202020204" pitchFamily="34" charset="0"/>
              </a:rPr>
              <a:t>This </a:t>
            </a:r>
            <a:r>
              <a:rPr lang="en-GB" sz="2400" dirty="0">
                <a:solidFill>
                  <a:srgbClr val="7030A0"/>
                </a:solidFill>
                <a:latin typeface="Arial" panose="020B0604020202020204" pitchFamily="34" charset="0"/>
              </a:rPr>
              <a:t>is a presentation which explains your personal qualities and why you feel you would make a good School Council member. </a:t>
            </a:r>
            <a:r>
              <a:rPr lang="en-GB" sz="2400" dirty="0">
                <a:latin typeface="Arial" panose="020B0604020202020204" pitchFamily="34" charset="0"/>
              </a:rPr>
              <a:t> </a:t>
            </a:r>
            <a:endParaRPr lang="en-GB" sz="2400" dirty="0" smtClean="0">
              <a:latin typeface="Arial" panose="020B0604020202020204" pitchFamily="34" charset="0"/>
            </a:endParaRPr>
          </a:p>
          <a:p>
            <a:pPr marL="342900" indent="-342900" fontAlgn="t">
              <a:buFont typeface="Arial" panose="020B0604020202020204" pitchFamily="34" charset="0"/>
              <a:buChar char="•"/>
            </a:pPr>
            <a:r>
              <a:rPr lang="en-GB" sz="2400" dirty="0" smtClean="0">
                <a:solidFill>
                  <a:srgbClr val="00B050"/>
                </a:solidFill>
                <a:latin typeface="Arial" panose="020B0604020202020204" pitchFamily="34" charset="0"/>
              </a:rPr>
              <a:t>You </a:t>
            </a:r>
            <a:r>
              <a:rPr lang="en-GB" sz="2400" dirty="0">
                <a:solidFill>
                  <a:srgbClr val="00B050"/>
                </a:solidFill>
                <a:latin typeface="Arial" panose="020B0604020202020204" pitchFamily="34" charset="0"/>
              </a:rPr>
              <a:t>could also include ideas regarding future purchases, events or activities the Council could participate in or perhaps ways in which the Council could be involved in developing and improving our school. </a:t>
            </a:r>
            <a:r>
              <a:rPr lang="en-GB" sz="2400" dirty="0">
                <a:latin typeface="Arial" panose="020B0604020202020204" pitchFamily="34" charset="0"/>
              </a:rPr>
              <a:t> </a:t>
            </a:r>
            <a:endParaRPr lang="en-GB" sz="2400" dirty="0" smtClean="0">
              <a:latin typeface="Arial" panose="020B0604020202020204" pitchFamily="34" charset="0"/>
            </a:endParaRPr>
          </a:p>
          <a:p>
            <a:pPr marL="342900" indent="-342900" fontAlgn="t">
              <a:buFont typeface="Arial" panose="020B0604020202020204" pitchFamily="34" charset="0"/>
              <a:buChar char="•"/>
            </a:pPr>
            <a:r>
              <a:rPr lang="en-GB" sz="2400" dirty="0" smtClean="0">
                <a:solidFill>
                  <a:srgbClr val="FF6600"/>
                </a:solidFill>
                <a:latin typeface="Arial" panose="020B0604020202020204" pitchFamily="34" charset="0"/>
              </a:rPr>
              <a:t>You </a:t>
            </a:r>
            <a:r>
              <a:rPr lang="en-GB" sz="2400" dirty="0">
                <a:solidFill>
                  <a:srgbClr val="FF6600"/>
                </a:solidFill>
                <a:latin typeface="Arial" panose="020B0604020202020204" pitchFamily="34" charset="0"/>
              </a:rPr>
              <a:t>will be asked to read your manifesto to your class so you should try to practise reading it at home.</a:t>
            </a:r>
          </a:p>
        </p:txBody>
      </p:sp>
    </p:spTree>
    <p:extLst>
      <p:ext uri="{BB962C8B-B14F-4D97-AF65-F5344CB8AC3E}">
        <p14:creationId xmlns:p14="http://schemas.microsoft.com/office/powerpoint/2010/main" val="28325239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4647" y="1022679"/>
            <a:ext cx="8518635" cy="2677656"/>
          </a:xfrm>
          <a:prstGeom prst="rect">
            <a:avLst/>
          </a:prstGeom>
        </p:spPr>
        <p:txBody>
          <a:bodyPr wrap="square">
            <a:spAutoFit/>
          </a:bodyPr>
          <a:lstStyle/>
          <a:p>
            <a:pPr fontAlgn="t"/>
            <a:r>
              <a:rPr lang="en-GB" sz="2400" b="1" u="sng" dirty="0">
                <a:latin typeface="Arial" panose="020B0604020202020204" pitchFamily="34" charset="0"/>
              </a:rPr>
              <a:t>What happens on Election Day</a:t>
            </a:r>
            <a:r>
              <a:rPr lang="en-GB" sz="2400" b="1" u="sng" dirty="0" smtClean="0">
                <a:latin typeface="Arial" panose="020B0604020202020204" pitchFamily="34" charset="0"/>
              </a:rPr>
              <a:t>?</a:t>
            </a:r>
          </a:p>
          <a:p>
            <a:pPr fontAlgn="t"/>
            <a:endParaRPr lang="en-GB" sz="2400" dirty="0">
              <a:latin typeface="Arial" panose="020B0604020202020204" pitchFamily="34" charset="0"/>
            </a:endParaRPr>
          </a:p>
          <a:p>
            <a:pPr fontAlgn="t"/>
            <a:r>
              <a:rPr lang="en-GB" sz="2400" dirty="0">
                <a:latin typeface="Arial" panose="020B0604020202020204" pitchFamily="34" charset="0"/>
              </a:rPr>
              <a:t>Every member of your class will vote for one person who they think would make a good School Council rep.  </a:t>
            </a:r>
            <a:endParaRPr lang="en-GB" sz="2400" dirty="0" smtClean="0">
              <a:latin typeface="Arial" panose="020B0604020202020204" pitchFamily="34" charset="0"/>
            </a:endParaRPr>
          </a:p>
          <a:p>
            <a:pPr fontAlgn="t"/>
            <a:endParaRPr lang="en-GB" sz="2400" dirty="0">
              <a:latin typeface="Arial" panose="020B0604020202020204" pitchFamily="34" charset="0"/>
            </a:endParaRPr>
          </a:p>
          <a:p>
            <a:pPr fontAlgn="t"/>
            <a:r>
              <a:rPr lang="en-GB" sz="2400" dirty="0" smtClean="0">
                <a:latin typeface="Arial" panose="020B0604020202020204" pitchFamily="34" charset="0"/>
              </a:rPr>
              <a:t>The </a:t>
            </a:r>
            <a:r>
              <a:rPr lang="en-GB" sz="2400" dirty="0">
                <a:latin typeface="Arial" panose="020B0604020202020204" pitchFamily="34" charset="0"/>
              </a:rPr>
              <a:t>two children who receive the highest number of votes will become the new School Council reps for their </a:t>
            </a:r>
            <a:r>
              <a:rPr lang="en-GB" sz="2400" dirty="0" smtClean="0">
                <a:latin typeface="Arial" panose="020B0604020202020204" pitchFamily="34" charset="0"/>
              </a:rPr>
              <a:t>class.</a:t>
            </a:r>
            <a:endParaRPr lang="en-GB" sz="2400" dirty="0">
              <a:latin typeface="Arial" panose="020B0604020202020204" pitchFamily="34" charset="0"/>
            </a:endParaRPr>
          </a:p>
        </p:txBody>
      </p:sp>
    </p:spTree>
    <p:extLst>
      <p:ext uri="{BB962C8B-B14F-4D97-AF65-F5344CB8AC3E}">
        <p14:creationId xmlns:p14="http://schemas.microsoft.com/office/powerpoint/2010/main" val="2418511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9697" y="336888"/>
            <a:ext cx="8818179" cy="3785652"/>
          </a:xfrm>
          <a:prstGeom prst="rect">
            <a:avLst/>
          </a:prstGeom>
        </p:spPr>
        <p:txBody>
          <a:bodyPr wrap="square">
            <a:spAutoFit/>
          </a:bodyPr>
          <a:lstStyle/>
          <a:p>
            <a:pPr fontAlgn="t"/>
            <a:r>
              <a:rPr lang="en-GB" sz="2400" b="1" u="sng" dirty="0">
                <a:latin typeface="Arial" panose="020B0604020202020204" pitchFamily="34" charset="0"/>
              </a:rPr>
              <a:t>DATES TO </a:t>
            </a:r>
            <a:r>
              <a:rPr lang="en-GB" sz="2400" b="1" u="sng" dirty="0" smtClean="0">
                <a:latin typeface="Arial" panose="020B0604020202020204" pitchFamily="34" charset="0"/>
              </a:rPr>
              <a:t>REMEMBER</a:t>
            </a:r>
          </a:p>
          <a:p>
            <a:pPr fontAlgn="t">
              <a:buFont typeface="Arial" panose="020B0604020202020204" pitchFamily="34" charset="0"/>
              <a:buChar char="•"/>
            </a:pPr>
            <a:r>
              <a:rPr lang="en-GB" sz="2400" dirty="0" smtClean="0">
                <a:latin typeface="Arial" panose="020B0604020202020204" pitchFamily="34" charset="0"/>
              </a:rPr>
              <a:t>Start </a:t>
            </a:r>
            <a:r>
              <a:rPr lang="en-GB" sz="2400" dirty="0">
                <a:latin typeface="Arial" panose="020B0604020202020204" pitchFamily="34" charset="0"/>
              </a:rPr>
              <a:t>planning and writing your manifestos as soon as </a:t>
            </a:r>
            <a:r>
              <a:rPr lang="en-GB" sz="2400" dirty="0" smtClean="0">
                <a:latin typeface="Arial" panose="020B0604020202020204" pitchFamily="34" charset="0"/>
              </a:rPr>
              <a:t>possible</a:t>
            </a:r>
          </a:p>
          <a:p>
            <a:pPr fontAlgn="t">
              <a:buFont typeface="Arial" panose="020B0604020202020204" pitchFamily="34" charset="0"/>
              <a:buChar char="•"/>
            </a:pPr>
            <a:endParaRPr lang="en-GB" sz="2400" dirty="0">
              <a:latin typeface="Arial" panose="020B0604020202020204" pitchFamily="34" charset="0"/>
            </a:endParaRPr>
          </a:p>
          <a:p>
            <a:pPr fontAlgn="t">
              <a:buFont typeface="Arial" panose="020B0604020202020204" pitchFamily="34" charset="0"/>
              <a:buChar char="•"/>
            </a:pPr>
            <a:r>
              <a:rPr lang="en-GB" sz="2400" b="1" dirty="0">
                <a:latin typeface="Arial" panose="020B0604020202020204" pitchFamily="34" charset="0"/>
              </a:rPr>
              <a:t>W/c </a:t>
            </a:r>
            <a:r>
              <a:rPr lang="en-GB" sz="2400" b="1" dirty="0" smtClean="0">
                <a:latin typeface="Arial" panose="020B0604020202020204" pitchFamily="34" charset="0"/>
              </a:rPr>
              <a:t>11</a:t>
            </a:r>
            <a:r>
              <a:rPr lang="en-GB" sz="2400" b="1" baseline="30000" dirty="0" smtClean="0">
                <a:latin typeface="Arial" panose="020B0604020202020204" pitchFamily="34" charset="0"/>
              </a:rPr>
              <a:t>th</a:t>
            </a:r>
            <a:r>
              <a:rPr lang="en-GB" sz="2400" b="1" dirty="0" smtClean="0">
                <a:latin typeface="Arial" panose="020B0604020202020204" pitchFamily="34" charset="0"/>
              </a:rPr>
              <a:t> October</a:t>
            </a:r>
            <a:r>
              <a:rPr lang="en-GB" sz="2400" dirty="0">
                <a:latin typeface="Arial" panose="020B0604020202020204" pitchFamily="34" charset="0"/>
              </a:rPr>
              <a:t> - read your manifestos to the rest of your class</a:t>
            </a:r>
          </a:p>
          <a:p>
            <a:pPr fontAlgn="t">
              <a:buFont typeface="Arial" panose="020B0604020202020204" pitchFamily="34" charset="0"/>
              <a:buChar char="•"/>
            </a:pPr>
            <a:r>
              <a:rPr lang="en-GB" sz="2400" b="1" dirty="0">
                <a:latin typeface="Arial" panose="020B0604020202020204" pitchFamily="34" charset="0"/>
              </a:rPr>
              <a:t>Friday </a:t>
            </a:r>
            <a:r>
              <a:rPr lang="en-GB" sz="2400" b="1" dirty="0" smtClean="0">
                <a:latin typeface="Arial" panose="020B0604020202020204" pitchFamily="34" charset="0"/>
              </a:rPr>
              <a:t>15</a:t>
            </a:r>
            <a:r>
              <a:rPr lang="en-GB" sz="2400" b="1" baseline="30000" dirty="0" smtClean="0">
                <a:latin typeface="Arial" panose="020B0604020202020204" pitchFamily="34" charset="0"/>
              </a:rPr>
              <a:t>th</a:t>
            </a:r>
            <a:r>
              <a:rPr lang="en-GB" sz="2400" b="1" dirty="0" smtClean="0">
                <a:latin typeface="Arial" panose="020B0604020202020204" pitchFamily="34" charset="0"/>
              </a:rPr>
              <a:t> October</a:t>
            </a:r>
            <a:r>
              <a:rPr lang="en-GB" sz="2400" dirty="0">
                <a:latin typeface="Arial" panose="020B0604020202020204" pitchFamily="34" charset="0"/>
              </a:rPr>
              <a:t> – School Council Elections </a:t>
            </a:r>
            <a:r>
              <a:rPr lang="en-GB" sz="2400" dirty="0" smtClean="0">
                <a:latin typeface="Arial" panose="020B0604020202020204" pitchFamily="34" charset="0"/>
              </a:rPr>
              <a:t>during registration</a:t>
            </a:r>
          </a:p>
          <a:p>
            <a:pPr fontAlgn="t"/>
            <a:endParaRPr lang="en-GB" sz="2400" dirty="0">
              <a:latin typeface="Arial" panose="020B0604020202020204" pitchFamily="34" charset="0"/>
            </a:endParaRPr>
          </a:p>
          <a:p>
            <a:pPr fontAlgn="t">
              <a:buFont typeface="Arial" panose="020B0604020202020204" pitchFamily="34" charset="0"/>
              <a:buChar char="•"/>
            </a:pPr>
            <a:r>
              <a:rPr lang="en-GB" sz="2400" b="1" dirty="0" smtClean="0">
                <a:latin typeface="Arial" panose="020B0604020202020204" pitchFamily="34" charset="0"/>
              </a:rPr>
              <a:t>Monday 18</a:t>
            </a:r>
            <a:r>
              <a:rPr lang="en-GB" sz="2400" b="1" baseline="30000" dirty="0" smtClean="0">
                <a:latin typeface="Arial" panose="020B0604020202020204" pitchFamily="34" charset="0"/>
              </a:rPr>
              <a:t>th</a:t>
            </a:r>
            <a:r>
              <a:rPr lang="en-GB" sz="2400" b="1" dirty="0" smtClean="0">
                <a:latin typeface="Arial" panose="020B0604020202020204" pitchFamily="34" charset="0"/>
              </a:rPr>
              <a:t> October</a:t>
            </a:r>
            <a:r>
              <a:rPr lang="en-GB" sz="2400" dirty="0">
                <a:latin typeface="Arial" panose="020B0604020202020204" pitchFamily="34" charset="0"/>
              </a:rPr>
              <a:t> - School Council ‘Welcome Meeting’ lesson one</a:t>
            </a:r>
            <a:r>
              <a:rPr lang="en-GB" sz="2400" dirty="0" smtClean="0">
                <a:latin typeface="Arial" panose="020B0604020202020204" pitchFamily="34" charset="0"/>
              </a:rPr>
              <a:t>.</a:t>
            </a:r>
            <a:endParaRPr lang="en-GB" sz="2400" dirty="0">
              <a:latin typeface="Arial" panose="020B0604020202020204" pitchFamily="34" charset="0"/>
            </a:endParaRPr>
          </a:p>
        </p:txBody>
      </p:sp>
    </p:spTree>
    <p:extLst>
      <p:ext uri="{BB962C8B-B14F-4D97-AF65-F5344CB8AC3E}">
        <p14:creationId xmlns:p14="http://schemas.microsoft.com/office/powerpoint/2010/main" val="37601695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54;p13"/>
          <p:cNvSpPr txBox="1">
            <a:spLocks/>
          </p:cNvSpPr>
          <p:nvPr/>
        </p:nvSpPr>
        <p:spPr>
          <a:xfrm>
            <a:off x="3026979" y="232061"/>
            <a:ext cx="4141076" cy="761884"/>
          </a:xfrm>
          <a:prstGeom prst="rect">
            <a:avLst/>
          </a:prstGeom>
        </p:spPr>
        <p:txBody>
          <a:bodyPr spcFirstLastPara="1" wrap="square" lIns="91425" tIns="91425" rIns="91425" bIns="91425" anchor="t" anchorCtr="0">
            <a:noAutofit/>
          </a:bodyPr>
          <a:lstStyle>
            <a:lvl1pPr algn="l" defTabSz="685800" rtl="0" eaLnBrk="1" latinLnBrk="0" hangingPunct="1">
              <a:lnSpc>
                <a:spcPct val="90000"/>
              </a:lnSpc>
              <a:spcBef>
                <a:spcPct val="0"/>
              </a:spcBef>
              <a:buNone/>
              <a:defRPr sz="2400" kern="1200">
                <a:solidFill>
                  <a:schemeClr val="tx1"/>
                </a:solidFill>
                <a:latin typeface="+mj-lt"/>
                <a:ea typeface="+mj-ea"/>
                <a:cs typeface="+mj-cs"/>
              </a:defRPr>
            </a:lvl1pPr>
          </a:lstStyle>
          <a:p>
            <a:pPr marL="0" marR="0" lvl="0" indent="0" algn="ctr" defTabSz="685800" rtl="0" eaLnBrk="1" fontAlgn="auto" latinLnBrk="0" hangingPunct="1">
              <a:lnSpc>
                <a:spcPct val="90000"/>
              </a:lnSpc>
              <a:spcBef>
                <a:spcPts val="0"/>
              </a:spcBef>
              <a:spcAft>
                <a:spcPts val="0"/>
              </a:spcAft>
              <a:buClrTx/>
              <a:buSzTx/>
              <a:buFontTx/>
              <a:buNone/>
              <a:tabLst/>
              <a:defRPr/>
            </a:pPr>
            <a:r>
              <a:rPr kumimoji="0" lang="en-GB" sz="3600" b="1" i="0" u="none" strike="noStrike" kern="1200" cap="none" spc="0" normalizeH="0" baseline="0" noProof="0" dirty="0" smtClean="0">
                <a:ln>
                  <a:noFill/>
                </a:ln>
                <a:solidFill>
                  <a:srgbClr val="404040"/>
                </a:solidFill>
                <a:effectLst/>
                <a:uLnTx/>
                <a:uFillTx/>
                <a:latin typeface="Times New Roman"/>
                <a:ea typeface="+mj-ea"/>
                <a:cs typeface="+mj-cs"/>
                <a:sym typeface="Arial"/>
              </a:rPr>
              <a:t>School Council</a:t>
            </a:r>
            <a:endParaRPr kumimoji="0" lang="en-GB" sz="3600" b="1" i="0" u="none" strike="noStrike" kern="1200" cap="none" spc="0" normalizeH="0" baseline="0" noProof="0" dirty="0">
              <a:ln>
                <a:noFill/>
              </a:ln>
              <a:solidFill>
                <a:srgbClr val="404040"/>
              </a:solidFill>
              <a:effectLst/>
              <a:uLnTx/>
              <a:uFillTx/>
              <a:latin typeface="Times New Roman"/>
              <a:ea typeface="+mj-ea"/>
              <a:cs typeface="+mj-cs"/>
              <a:sym typeface="Arial"/>
            </a:endParaRPr>
          </a:p>
        </p:txBody>
      </p:sp>
      <p:pic>
        <p:nvPicPr>
          <p:cNvPr id="6" name="Picture 5" descr="C:\Users\4305x179\AppData\Local\Microsoft\Windows\INetCache\Content.MSO\A1159ECA.tm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3477" y="145235"/>
            <a:ext cx="1054938" cy="848710"/>
          </a:xfrm>
          <a:prstGeom prst="rect">
            <a:avLst/>
          </a:prstGeom>
          <a:noFill/>
          <a:ln>
            <a:noFill/>
          </a:ln>
        </p:spPr>
      </p:pic>
      <p:sp>
        <p:nvSpPr>
          <p:cNvPr id="7" name="Rectangle 6"/>
          <p:cNvSpPr/>
          <p:nvPr/>
        </p:nvSpPr>
        <p:spPr>
          <a:xfrm>
            <a:off x="373116" y="1671702"/>
            <a:ext cx="8403022" cy="2308324"/>
          </a:xfrm>
          <a:prstGeom prst="rect">
            <a:avLst/>
          </a:prstGeom>
        </p:spPr>
        <p:txBody>
          <a:bodyPr wrap="square">
            <a:spAutoFit/>
          </a:bodyPr>
          <a:lstStyle/>
          <a:p>
            <a:pPr algn="ctr" fontAlgn="t"/>
            <a:r>
              <a:rPr lang="en-GB" sz="2400" dirty="0">
                <a:latin typeface="Arial" panose="020B0604020202020204" pitchFamily="34" charset="0"/>
              </a:rPr>
              <a:t>If you have any questions or queries do not hesitate to come and speak to </a:t>
            </a:r>
            <a:r>
              <a:rPr lang="en-GB" sz="2400" dirty="0" smtClean="0">
                <a:latin typeface="Arial" panose="020B0604020202020204" pitchFamily="34" charset="0"/>
              </a:rPr>
              <a:t>Mrs Rudd.</a:t>
            </a:r>
          </a:p>
          <a:p>
            <a:pPr algn="ctr" fontAlgn="t"/>
            <a:r>
              <a:rPr lang="en-GB" sz="2400" dirty="0">
                <a:latin typeface="Arial" panose="020B0604020202020204" pitchFamily="34" charset="0"/>
              </a:rPr>
              <a:t> </a:t>
            </a:r>
          </a:p>
          <a:p>
            <a:pPr algn="ctr" fontAlgn="t"/>
            <a:r>
              <a:rPr lang="en-GB" sz="2400" dirty="0">
                <a:latin typeface="Arial" panose="020B0604020202020204" pitchFamily="34" charset="0"/>
              </a:rPr>
              <a:t> </a:t>
            </a:r>
          </a:p>
          <a:p>
            <a:pPr algn="ctr" fontAlgn="t"/>
            <a:r>
              <a:rPr lang="en-GB" sz="2400" dirty="0" smtClean="0">
                <a:latin typeface="Arial" panose="020B0604020202020204" pitchFamily="34" charset="0"/>
              </a:rPr>
              <a:t>Wishing you lots of luck and very </a:t>
            </a:r>
            <a:r>
              <a:rPr lang="en-GB" sz="2400" dirty="0">
                <a:latin typeface="Arial" panose="020B0604020202020204" pitchFamily="34" charset="0"/>
              </a:rPr>
              <a:t>best </a:t>
            </a:r>
            <a:r>
              <a:rPr lang="en-GB" sz="2400" dirty="0" smtClean="0">
                <a:latin typeface="Arial" panose="020B0604020202020204" pitchFamily="34" charset="0"/>
              </a:rPr>
              <a:t>wishes!</a:t>
            </a:r>
            <a:endParaRPr lang="en-GB" sz="2400" dirty="0">
              <a:latin typeface="Arial" panose="020B0604020202020204" pitchFamily="34" charset="0"/>
            </a:endParaRPr>
          </a:p>
          <a:p>
            <a:pPr fontAlgn="t"/>
            <a:r>
              <a:rPr lang="en-GB" sz="2400" dirty="0">
                <a:latin typeface="Arial" panose="020B0604020202020204" pitchFamily="34" charset="0"/>
              </a:rPr>
              <a:t> </a:t>
            </a:r>
          </a:p>
        </p:txBody>
      </p:sp>
    </p:spTree>
    <p:extLst>
      <p:ext uri="{BB962C8B-B14F-4D97-AF65-F5344CB8AC3E}">
        <p14:creationId xmlns:p14="http://schemas.microsoft.com/office/powerpoint/2010/main" val="3181186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6" id="{CDF1CE40-D12A-4BBA-8E29-FD301E3A737A}" vid="{E44D8D76-07A2-4151-9426-1A858C999D66}"/>
    </a:ext>
  </a:ext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183</TotalTime>
  <Words>409</Words>
  <Application>Microsoft Office PowerPoint</Application>
  <PresentationFormat>On-screen Show (16:9)</PresentationFormat>
  <Paragraphs>53</Paragraphs>
  <Slides>10</Slides>
  <Notes>4</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10</vt:i4>
      </vt:variant>
    </vt:vector>
  </HeadingPairs>
  <TitlesOfParts>
    <vt:vector size="15" baseType="lpstr">
      <vt:lpstr>Arial</vt:lpstr>
      <vt:lpstr>Permanent Marker</vt:lpstr>
      <vt:lpstr>Times New Roman</vt:lpstr>
      <vt:lpstr>Simple Light</vt:lpstr>
      <vt:lpstr>Children Friends 16x9</vt:lpstr>
      <vt:lpstr>PowerPoint Presentation</vt:lpstr>
      <vt:lpstr>All about giving pupils a voice Suggesting changes that will help pupils Thinking about the environment Working to help our community</vt:lpstr>
      <vt:lpstr>Our environment is so important! The School Council can help with ideas.</vt:lpstr>
      <vt:lpstr>Loving our community!</vt:lpstr>
      <vt:lpstr>Have you got what it takes to be on the School Council?  Are you bursting with ideas to improve our school and help our community?  Would you like to share your class’ ideas in our meetings?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School Council Caring for our school, community and the environment</dc:title>
  <dc:creator>Rudd, Karen</dc:creator>
  <cp:lastModifiedBy>Rudd, Karen</cp:lastModifiedBy>
  <cp:revision>6</cp:revision>
  <dcterms:modified xsi:type="dcterms:W3CDTF">2021-10-11T13:32:05Z</dcterms:modified>
</cp:coreProperties>
</file>