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8"/>
  </p:notesMasterIdLst>
  <p:handoutMasterIdLst>
    <p:handoutMasterId r:id="rId9"/>
  </p:handoutMasterIdLst>
  <p:sldIdLst>
    <p:sldId id="257" r:id="rId5"/>
    <p:sldId id="269" r:id="rId6"/>
    <p:sldId id="270" r:id="rId7"/>
  </p:sldIdLst>
  <p:sldSz cx="12192000" cy="6858000"/>
  <p:notesSz cx="6797675" cy="9926638"/>
  <p:defaultTextStyle>
    <a:defPPr>
      <a:defRPr lang="en-US"/>
    </a:defPPr>
    <a:lvl1pPr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1pPr>
    <a:lvl2pPr marL="4572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2pPr>
    <a:lvl3pPr marL="9144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3pPr>
    <a:lvl4pPr marL="13716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4pPr>
    <a:lvl5pPr marL="1828800" algn="l" rtl="0" eaLnBrk="0" fontAlgn="base" hangingPunct="0">
      <a:spcBef>
        <a:spcPct val="0"/>
      </a:spcBef>
      <a:spcAft>
        <a:spcPct val="0"/>
      </a:spcAft>
      <a:defRPr kern="1200">
        <a:solidFill>
          <a:schemeClr val="tx1"/>
        </a:solidFill>
        <a:latin typeface="Tw Cen MT" panose="020B0602020104020603" pitchFamily="34" charset="0"/>
        <a:ea typeface="+mn-ea"/>
        <a:cs typeface="+mn-cs"/>
      </a:defRPr>
    </a:lvl5pPr>
    <a:lvl6pPr marL="2286000" algn="l" defTabSz="914400" rtl="0" eaLnBrk="1" latinLnBrk="0" hangingPunct="1">
      <a:defRPr kern="1200">
        <a:solidFill>
          <a:schemeClr val="tx1"/>
        </a:solidFill>
        <a:latin typeface="Tw Cen MT" panose="020B0602020104020603" pitchFamily="34" charset="0"/>
        <a:ea typeface="+mn-ea"/>
        <a:cs typeface="+mn-cs"/>
      </a:defRPr>
    </a:lvl6pPr>
    <a:lvl7pPr marL="2743200" algn="l" defTabSz="914400" rtl="0" eaLnBrk="1" latinLnBrk="0" hangingPunct="1">
      <a:defRPr kern="1200">
        <a:solidFill>
          <a:schemeClr val="tx1"/>
        </a:solidFill>
        <a:latin typeface="Tw Cen MT" panose="020B0602020104020603" pitchFamily="34" charset="0"/>
        <a:ea typeface="+mn-ea"/>
        <a:cs typeface="+mn-cs"/>
      </a:defRPr>
    </a:lvl7pPr>
    <a:lvl8pPr marL="3200400" algn="l" defTabSz="914400" rtl="0" eaLnBrk="1" latinLnBrk="0" hangingPunct="1">
      <a:defRPr kern="1200">
        <a:solidFill>
          <a:schemeClr val="tx1"/>
        </a:solidFill>
        <a:latin typeface="Tw Cen MT" panose="020B0602020104020603" pitchFamily="34" charset="0"/>
        <a:ea typeface="+mn-ea"/>
        <a:cs typeface="+mn-cs"/>
      </a:defRPr>
    </a:lvl8pPr>
    <a:lvl9pPr marL="3657600" algn="l" defTabSz="914400" rtl="0" eaLnBrk="1" latinLnBrk="0" hangingPunct="1">
      <a:defRPr kern="1200">
        <a:solidFill>
          <a:schemeClr val="tx1"/>
        </a:solidFill>
        <a:latin typeface="Tw Cen MT" panose="020B0602020104020603"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A9E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75" autoAdjust="0"/>
    <p:restoredTop sz="94660"/>
  </p:normalViewPr>
  <p:slideViewPr>
    <p:cSldViewPr snapToGrid="0">
      <p:cViewPr varScale="1">
        <p:scale>
          <a:sx n="109" d="100"/>
          <a:sy n="109" d="100"/>
        </p:scale>
        <p:origin x="762"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9021A8F-250E-4707-A46E-536173FA6B7C}"/>
              </a:ext>
            </a:extLst>
          </p:cNvPr>
          <p:cNvSpPr>
            <a:spLocks noGrp="1"/>
          </p:cNvSpPr>
          <p:nvPr>
            <p:ph type="hdr" sz="quarter"/>
          </p:nvPr>
        </p:nvSpPr>
        <p:spPr>
          <a:xfrm>
            <a:off x="0" y="0"/>
            <a:ext cx="2944813" cy="496888"/>
          </a:xfrm>
          <a:prstGeom prst="rect">
            <a:avLst/>
          </a:prstGeom>
        </p:spPr>
        <p:txBody>
          <a:bodyPr vert="horz" lIns="95563" tIns="47781" rIns="95563" bIns="47781" rtlCol="0"/>
          <a:lstStyle>
            <a:lvl1pPr algn="l">
              <a:defRPr sz="1300"/>
            </a:lvl1pPr>
          </a:lstStyle>
          <a:p>
            <a:pPr>
              <a:defRPr/>
            </a:pPr>
            <a:endParaRPr lang="en-GB"/>
          </a:p>
        </p:txBody>
      </p:sp>
      <p:sp>
        <p:nvSpPr>
          <p:cNvPr id="3" name="Date Placeholder 2">
            <a:extLst>
              <a:ext uri="{FF2B5EF4-FFF2-40B4-BE49-F238E27FC236}">
                <a16:creationId xmlns:a16="http://schemas.microsoft.com/office/drawing/2014/main" id="{1505A58E-D80A-43DE-A419-5066D3C127A9}"/>
              </a:ext>
            </a:extLst>
          </p:cNvPr>
          <p:cNvSpPr>
            <a:spLocks noGrp="1"/>
          </p:cNvSpPr>
          <p:nvPr>
            <p:ph type="dt" sz="quarter" idx="1"/>
          </p:nvPr>
        </p:nvSpPr>
        <p:spPr>
          <a:xfrm>
            <a:off x="3851275" y="0"/>
            <a:ext cx="2944813" cy="496888"/>
          </a:xfrm>
          <a:prstGeom prst="rect">
            <a:avLst/>
          </a:prstGeom>
        </p:spPr>
        <p:txBody>
          <a:bodyPr vert="horz" lIns="95563" tIns="47781" rIns="95563" bIns="47781" rtlCol="0"/>
          <a:lstStyle>
            <a:lvl1pPr algn="r">
              <a:defRPr sz="1300"/>
            </a:lvl1pPr>
          </a:lstStyle>
          <a:p>
            <a:pPr>
              <a:defRPr/>
            </a:pPr>
            <a:fld id="{83563AD5-B559-4EB9-BD0B-EB7B4DEF6902}" type="datetimeFigureOut">
              <a:rPr lang="en-GB"/>
              <a:pPr>
                <a:defRPr/>
              </a:pPr>
              <a:t>21/10/2020</a:t>
            </a:fld>
            <a:endParaRPr lang="en-GB"/>
          </a:p>
        </p:txBody>
      </p:sp>
      <p:sp>
        <p:nvSpPr>
          <p:cNvPr id="4" name="Footer Placeholder 3">
            <a:extLst>
              <a:ext uri="{FF2B5EF4-FFF2-40B4-BE49-F238E27FC236}">
                <a16:creationId xmlns:a16="http://schemas.microsoft.com/office/drawing/2014/main" id="{3E902663-E644-4EB0-8811-99CB00A7383E}"/>
              </a:ext>
            </a:extLst>
          </p:cNvPr>
          <p:cNvSpPr>
            <a:spLocks noGrp="1"/>
          </p:cNvSpPr>
          <p:nvPr>
            <p:ph type="ftr" sz="quarter" idx="2"/>
          </p:nvPr>
        </p:nvSpPr>
        <p:spPr>
          <a:xfrm>
            <a:off x="0" y="9428163"/>
            <a:ext cx="2944813" cy="496887"/>
          </a:xfrm>
          <a:prstGeom prst="rect">
            <a:avLst/>
          </a:prstGeom>
        </p:spPr>
        <p:txBody>
          <a:bodyPr vert="horz" lIns="95563" tIns="47781" rIns="95563" bIns="47781" rtlCol="0" anchor="b"/>
          <a:lstStyle>
            <a:lvl1pPr algn="l">
              <a:defRPr sz="1300"/>
            </a:lvl1pPr>
          </a:lstStyle>
          <a:p>
            <a:pPr>
              <a:defRPr/>
            </a:pPr>
            <a:endParaRPr lang="en-GB"/>
          </a:p>
        </p:txBody>
      </p:sp>
      <p:sp>
        <p:nvSpPr>
          <p:cNvPr id="5" name="Slide Number Placeholder 4">
            <a:extLst>
              <a:ext uri="{FF2B5EF4-FFF2-40B4-BE49-F238E27FC236}">
                <a16:creationId xmlns:a16="http://schemas.microsoft.com/office/drawing/2014/main" id="{9E427A90-2432-4C68-BF91-0198C15E9FED}"/>
              </a:ext>
            </a:extLst>
          </p:cNvPr>
          <p:cNvSpPr>
            <a:spLocks noGrp="1"/>
          </p:cNvSpPr>
          <p:nvPr>
            <p:ph type="sldNum" sz="quarter" idx="3"/>
          </p:nvPr>
        </p:nvSpPr>
        <p:spPr>
          <a:xfrm>
            <a:off x="3851275" y="9428163"/>
            <a:ext cx="2944813" cy="496887"/>
          </a:xfrm>
          <a:prstGeom prst="rect">
            <a:avLst/>
          </a:prstGeom>
        </p:spPr>
        <p:txBody>
          <a:bodyPr vert="horz" wrap="square" lIns="95563" tIns="47781" rIns="95563" bIns="47781" numCol="1" anchor="b" anchorCtr="0" compatLnSpc="1">
            <a:prstTxWarp prst="textNoShape">
              <a:avLst/>
            </a:prstTxWarp>
          </a:bodyPr>
          <a:lstStyle>
            <a:lvl1pPr algn="r">
              <a:defRPr sz="1300"/>
            </a:lvl1pPr>
          </a:lstStyle>
          <a:p>
            <a:fld id="{57447EFA-B152-4AA1-B27B-30E5F0766C26}" type="slidenum">
              <a:rPr lang="en-GB" altLang="en-US"/>
              <a:pPr/>
              <a:t>‹#›</a:t>
            </a:fld>
            <a:endParaRPr lang="en-GB"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AEAC36-57D5-479C-A1CE-5C274D038A71}"/>
              </a:ext>
            </a:extLst>
          </p:cNvPr>
          <p:cNvSpPr>
            <a:spLocks noGrp="1"/>
          </p:cNvSpPr>
          <p:nvPr>
            <p:ph type="hdr" sz="quarter"/>
          </p:nvPr>
        </p:nvSpPr>
        <p:spPr>
          <a:xfrm>
            <a:off x="0" y="0"/>
            <a:ext cx="2944813" cy="498475"/>
          </a:xfrm>
          <a:prstGeom prst="rect">
            <a:avLst/>
          </a:prstGeom>
        </p:spPr>
        <p:txBody>
          <a:bodyPr vert="horz" lIns="95563" tIns="47781" rIns="95563" bIns="47781" rtlCol="0"/>
          <a:lstStyle>
            <a:lvl1pPr algn="l" eaLnBrk="1" fontAlgn="auto" hangingPunct="1">
              <a:spcBef>
                <a:spcPts val="0"/>
              </a:spcBef>
              <a:spcAft>
                <a:spcPts val="0"/>
              </a:spcAft>
              <a:defRPr sz="1300">
                <a:latin typeface="+mn-lt"/>
              </a:defRPr>
            </a:lvl1pPr>
          </a:lstStyle>
          <a:p>
            <a:pPr>
              <a:defRPr/>
            </a:pPr>
            <a:endParaRPr lang="en-GB"/>
          </a:p>
        </p:txBody>
      </p:sp>
      <p:sp>
        <p:nvSpPr>
          <p:cNvPr id="3" name="Date Placeholder 2">
            <a:extLst>
              <a:ext uri="{FF2B5EF4-FFF2-40B4-BE49-F238E27FC236}">
                <a16:creationId xmlns:a16="http://schemas.microsoft.com/office/drawing/2014/main" id="{E36BF65B-2099-4B75-9003-FF254CE4E016}"/>
              </a:ext>
            </a:extLst>
          </p:cNvPr>
          <p:cNvSpPr>
            <a:spLocks noGrp="1"/>
          </p:cNvSpPr>
          <p:nvPr>
            <p:ph type="dt" idx="1"/>
          </p:nvPr>
        </p:nvSpPr>
        <p:spPr>
          <a:xfrm>
            <a:off x="3851275" y="0"/>
            <a:ext cx="2944813" cy="498475"/>
          </a:xfrm>
          <a:prstGeom prst="rect">
            <a:avLst/>
          </a:prstGeom>
        </p:spPr>
        <p:txBody>
          <a:bodyPr vert="horz" lIns="95563" tIns="47781" rIns="95563" bIns="47781" rtlCol="0"/>
          <a:lstStyle>
            <a:lvl1pPr algn="r" eaLnBrk="1" fontAlgn="auto" hangingPunct="1">
              <a:spcBef>
                <a:spcPts val="0"/>
              </a:spcBef>
              <a:spcAft>
                <a:spcPts val="0"/>
              </a:spcAft>
              <a:defRPr sz="1300">
                <a:latin typeface="+mn-lt"/>
              </a:defRPr>
            </a:lvl1pPr>
          </a:lstStyle>
          <a:p>
            <a:pPr>
              <a:defRPr/>
            </a:pPr>
            <a:fld id="{98990415-B374-4845-ADCD-3431C00E95C1}" type="datetimeFigureOut">
              <a:rPr lang="en-GB"/>
              <a:pPr>
                <a:defRPr/>
              </a:pPr>
              <a:t>21/10/2020</a:t>
            </a:fld>
            <a:endParaRPr lang="en-GB"/>
          </a:p>
        </p:txBody>
      </p:sp>
      <p:sp>
        <p:nvSpPr>
          <p:cNvPr id="4" name="Slide Image Placeholder 3">
            <a:extLst>
              <a:ext uri="{FF2B5EF4-FFF2-40B4-BE49-F238E27FC236}">
                <a16:creationId xmlns:a16="http://schemas.microsoft.com/office/drawing/2014/main" id="{4CA8928F-0385-4D17-BED4-89800C64849C}"/>
              </a:ext>
            </a:extLst>
          </p:cNvPr>
          <p:cNvSpPr>
            <a:spLocks noGrp="1" noRot="1" noChangeAspect="1"/>
          </p:cNvSpPr>
          <p:nvPr>
            <p:ph type="sldImg" idx="2"/>
          </p:nvPr>
        </p:nvSpPr>
        <p:spPr>
          <a:xfrm>
            <a:off x="420688" y="1241425"/>
            <a:ext cx="5956300" cy="3351213"/>
          </a:xfrm>
          <a:prstGeom prst="rect">
            <a:avLst/>
          </a:prstGeom>
          <a:noFill/>
          <a:ln w="12700">
            <a:solidFill>
              <a:prstClr val="black"/>
            </a:solidFill>
          </a:ln>
        </p:spPr>
        <p:txBody>
          <a:bodyPr vert="horz" lIns="95563" tIns="47781" rIns="95563" bIns="47781" rtlCol="0" anchor="ctr"/>
          <a:lstStyle/>
          <a:p>
            <a:pPr lvl="0"/>
            <a:endParaRPr lang="en-GB" noProof="0"/>
          </a:p>
        </p:txBody>
      </p:sp>
      <p:sp>
        <p:nvSpPr>
          <p:cNvPr id="5" name="Notes Placeholder 4">
            <a:extLst>
              <a:ext uri="{FF2B5EF4-FFF2-40B4-BE49-F238E27FC236}">
                <a16:creationId xmlns:a16="http://schemas.microsoft.com/office/drawing/2014/main" id="{E15570AF-A851-4110-BAB6-004E5AA93843}"/>
              </a:ext>
            </a:extLst>
          </p:cNvPr>
          <p:cNvSpPr>
            <a:spLocks noGrp="1"/>
          </p:cNvSpPr>
          <p:nvPr>
            <p:ph type="body" sz="quarter" idx="3"/>
          </p:nvPr>
        </p:nvSpPr>
        <p:spPr>
          <a:xfrm>
            <a:off x="679450" y="4776788"/>
            <a:ext cx="5438775" cy="3908425"/>
          </a:xfrm>
          <a:prstGeom prst="rect">
            <a:avLst/>
          </a:prstGeom>
        </p:spPr>
        <p:txBody>
          <a:bodyPr vert="horz" lIns="95563" tIns="47781" rIns="95563" bIns="47781"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BF8D741D-73A4-4E66-B05A-38A2BD9A9997}"/>
              </a:ext>
            </a:extLst>
          </p:cNvPr>
          <p:cNvSpPr>
            <a:spLocks noGrp="1"/>
          </p:cNvSpPr>
          <p:nvPr>
            <p:ph type="ftr" sz="quarter" idx="4"/>
          </p:nvPr>
        </p:nvSpPr>
        <p:spPr>
          <a:xfrm>
            <a:off x="0" y="9428163"/>
            <a:ext cx="2944813" cy="498475"/>
          </a:xfrm>
          <a:prstGeom prst="rect">
            <a:avLst/>
          </a:prstGeom>
        </p:spPr>
        <p:txBody>
          <a:bodyPr vert="horz" lIns="95563" tIns="47781" rIns="95563" bIns="47781" rtlCol="0" anchor="b"/>
          <a:lstStyle>
            <a:lvl1pPr algn="l" eaLnBrk="1" fontAlgn="auto" hangingPunct="1">
              <a:spcBef>
                <a:spcPts val="0"/>
              </a:spcBef>
              <a:spcAft>
                <a:spcPts val="0"/>
              </a:spcAft>
              <a:defRPr sz="13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5F15737-0FE9-4E4A-A228-94EDC4B93B3A}"/>
              </a:ext>
            </a:extLst>
          </p:cNvPr>
          <p:cNvSpPr>
            <a:spLocks noGrp="1"/>
          </p:cNvSpPr>
          <p:nvPr>
            <p:ph type="sldNum" sz="quarter" idx="5"/>
          </p:nvPr>
        </p:nvSpPr>
        <p:spPr>
          <a:xfrm>
            <a:off x="3851275" y="9428163"/>
            <a:ext cx="2944813" cy="498475"/>
          </a:xfrm>
          <a:prstGeom prst="rect">
            <a:avLst/>
          </a:prstGeom>
        </p:spPr>
        <p:txBody>
          <a:bodyPr vert="horz" wrap="square" lIns="95563" tIns="47781" rIns="95563" bIns="47781" numCol="1" anchor="b" anchorCtr="0" compatLnSpc="1">
            <a:prstTxWarp prst="textNoShape">
              <a:avLst/>
            </a:prstTxWarp>
          </a:bodyPr>
          <a:lstStyle>
            <a:lvl1pPr algn="r" eaLnBrk="1" hangingPunct="1">
              <a:defRPr sz="1300">
                <a:latin typeface="Calibri" panose="020F0502020204030204" pitchFamily="34" charset="0"/>
              </a:defRPr>
            </a:lvl1pPr>
          </a:lstStyle>
          <a:p>
            <a:fld id="{A9A0C10D-305E-4754-951F-01E292B7474C}"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EEED647-5409-45A9-8665-318041B24263}"/>
              </a:ext>
            </a:extLst>
          </p:cNvPr>
          <p:cNvSpPr/>
          <p:nvPr/>
        </p:nvSpPr>
        <p:spPr>
          <a:xfrm>
            <a:off x="0" y="0"/>
            <a:ext cx="12192000" cy="4572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0DB28BFC-F995-4761-AE09-3839B1136AF2}"/>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922CECBF-B54A-4143-B50B-28BCD5808BA9}"/>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7200" y="4960137"/>
            <a:ext cx="7772400" cy="1463040"/>
          </a:xfrm>
        </p:spPr>
        <p:txBody>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7" name="Date Placeholder 3">
            <a:extLst>
              <a:ext uri="{FF2B5EF4-FFF2-40B4-BE49-F238E27FC236}">
                <a16:creationId xmlns:a16="http://schemas.microsoft.com/office/drawing/2014/main" id="{B050CEB3-1C0D-4916-9F38-505B93508A3A}"/>
              </a:ext>
            </a:extLst>
          </p:cNvPr>
          <p:cNvSpPr>
            <a:spLocks noGrp="1"/>
          </p:cNvSpPr>
          <p:nvPr>
            <p:ph type="dt" sz="half" idx="10"/>
          </p:nvPr>
        </p:nvSpPr>
        <p:spPr/>
        <p:txBody>
          <a:bodyPr/>
          <a:lstStyle>
            <a:lvl1pPr algn="l" defTabSz="914400">
              <a:defRPr/>
            </a:lvl1pPr>
          </a:lstStyle>
          <a:p>
            <a:pPr>
              <a:defRPr/>
            </a:pPr>
            <a:fld id="{E67C845A-215B-4E8C-B5B5-604526D052EB}" type="datetimeFigureOut">
              <a:rPr lang="en-US"/>
              <a:pPr>
                <a:defRPr/>
              </a:pPr>
              <a:t>10/21/2020</a:t>
            </a:fld>
            <a:endParaRPr lang="en-US"/>
          </a:p>
        </p:txBody>
      </p:sp>
      <p:sp>
        <p:nvSpPr>
          <p:cNvPr id="8" name="Footer Placeholder 4">
            <a:extLst>
              <a:ext uri="{FF2B5EF4-FFF2-40B4-BE49-F238E27FC236}">
                <a16:creationId xmlns:a16="http://schemas.microsoft.com/office/drawing/2014/main" id="{E9243D6D-21C6-494B-9786-C56741F8F06B}"/>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61B76CD4-516E-4190-8867-437C7056DFA4}"/>
              </a:ext>
            </a:extLst>
          </p:cNvPr>
          <p:cNvSpPr>
            <a:spLocks noGrp="1"/>
          </p:cNvSpPr>
          <p:nvPr>
            <p:ph type="sldNum" sz="quarter" idx="12"/>
          </p:nvPr>
        </p:nvSpPr>
        <p:spPr/>
        <p:txBody>
          <a:bodyPr/>
          <a:lstStyle>
            <a:lvl1pPr defTabSz="914400">
              <a:defRPr/>
            </a:lvl1pPr>
          </a:lstStyle>
          <a:p>
            <a:fld id="{15E3E148-6C4B-4B83-AC41-328F6014748A}" type="slidenum">
              <a:rPr lang="en-US" altLang="en-US"/>
              <a:pPr/>
              <a:t>‹#›</a:t>
            </a:fld>
            <a:endParaRPr lang="en-US" altLang="en-US"/>
          </a:p>
        </p:txBody>
      </p:sp>
    </p:spTree>
    <p:extLst>
      <p:ext uri="{BB962C8B-B14F-4D97-AF65-F5344CB8AC3E}">
        <p14:creationId xmlns:p14="http://schemas.microsoft.com/office/powerpoint/2010/main" val="6921932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6E2F887-0DF5-4B8F-8267-B502C7C419B2}"/>
              </a:ext>
            </a:extLst>
          </p:cNvPr>
          <p:cNvSpPr>
            <a:spLocks noGrp="1"/>
          </p:cNvSpPr>
          <p:nvPr>
            <p:ph type="dt" sz="half" idx="10"/>
          </p:nvPr>
        </p:nvSpPr>
        <p:spPr/>
        <p:txBody>
          <a:bodyPr/>
          <a:lstStyle>
            <a:lvl1pPr defTabSz="914400">
              <a:defRPr/>
            </a:lvl1pPr>
          </a:lstStyle>
          <a:p>
            <a:pPr>
              <a:defRPr/>
            </a:pPr>
            <a:fld id="{4BAA87D6-DF07-4E61-B41F-74DD2F0C8413}" type="datetimeFigureOut">
              <a:rPr lang="en-US"/>
              <a:pPr>
                <a:defRPr/>
              </a:pPr>
              <a:t>10/21/2020</a:t>
            </a:fld>
            <a:endParaRPr lang="en-US"/>
          </a:p>
        </p:txBody>
      </p:sp>
      <p:sp>
        <p:nvSpPr>
          <p:cNvPr id="5" name="Footer Placeholder 4">
            <a:extLst>
              <a:ext uri="{FF2B5EF4-FFF2-40B4-BE49-F238E27FC236}">
                <a16:creationId xmlns:a16="http://schemas.microsoft.com/office/drawing/2014/main" id="{25AC5384-6806-4D6E-BFC8-81533DC2837C}"/>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A12DBC20-D087-48BD-893B-E28BAEA5C532}"/>
              </a:ext>
            </a:extLst>
          </p:cNvPr>
          <p:cNvSpPr>
            <a:spLocks noGrp="1"/>
          </p:cNvSpPr>
          <p:nvPr>
            <p:ph type="sldNum" sz="quarter" idx="12"/>
          </p:nvPr>
        </p:nvSpPr>
        <p:spPr/>
        <p:txBody>
          <a:bodyPr/>
          <a:lstStyle>
            <a:lvl1pPr defTabSz="914400">
              <a:defRPr/>
            </a:lvl1pPr>
          </a:lstStyle>
          <a:p>
            <a:fld id="{89FA5D77-09FA-4966-A858-D7E9829CEB69}" type="slidenum">
              <a:rPr lang="en-US" altLang="en-US"/>
              <a:pPr/>
              <a:t>‹#›</a:t>
            </a:fld>
            <a:endParaRPr lang="en-US" altLang="en-US"/>
          </a:p>
        </p:txBody>
      </p:sp>
    </p:spTree>
    <p:extLst>
      <p:ext uri="{BB962C8B-B14F-4D97-AF65-F5344CB8AC3E}">
        <p14:creationId xmlns:p14="http://schemas.microsoft.com/office/powerpoint/2010/main" val="1900502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933E287-7F65-44AF-824B-BB7C17F928AB}"/>
              </a:ext>
            </a:extLst>
          </p:cNvPr>
          <p:cNvSpPr/>
          <p:nvPr/>
        </p:nvSpPr>
        <p:spPr>
          <a:xfrm>
            <a:off x="0" y="0"/>
            <a:ext cx="12192000" cy="4572000"/>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Oval 5">
            <a:extLst>
              <a:ext uri="{FF2B5EF4-FFF2-40B4-BE49-F238E27FC236}">
                <a16:creationId xmlns:a16="http://schemas.microsoft.com/office/drawing/2014/main" id="{70092ABC-3017-4875-876C-02581E80822D}"/>
              </a:ext>
            </a:extLst>
          </p:cNvPr>
          <p:cNvSpPr/>
          <p:nvPr/>
        </p:nvSpPr>
        <p:spPr>
          <a:xfrm>
            <a:off x="0" y="0"/>
            <a:ext cx="12192000" cy="4572000"/>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a:extLst>
              <a:ext uri="{FF2B5EF4-FFF2-40B4-BE49-F238E27FC236}">
                <a16:creationId xmlns:a16="http://schemas.microsoft.com/office/drawing/2014/main" id="{2E74C2DC-DBDD-4B61-A204-02517194A474}"/>
              </a:ext>
            </a:extLst>
          </p:cNvPr>
          <p:cNvCxnSpPr/>
          <p:nvPr/>
        </p:nvCxnSpPr>
        <p:spPr>
          <a:xfrm flipV="1">
            <a:off x="8386763" y="5264150"/>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7"/>
            <a:ext cx="7772400" cy="1463040"/>
          </a:xfrm>
        </p:spPr>
        <p:txBody>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3">
            <a:extLst>
              <a:ext uri="{FF2B5EF4-FFF2-40B4-BE49-F238E27FC236}">
                <a16:creationId xmlns:a16="http://schemas.microsoft.com/office/drawing/2014/main" id="{713FC4C7-2397-4D5D-A9B9-DA9FC1BCB256}"/>
              </a:ext>
            </a:extLst>
          </p:cNvPr>
          <p:cNvSpPr>
            <a:spLocks noGrp="1"/>
          </p:cNvSpPr>
          <p:nvPr>
            <p:ph type="dt" sz="half" idx="10"/>
          </p:nvPr>
        </p:nvSpPr>
        <p:spPr/>
        <p:txBody>
          <a:bodyPr/>
          <a:lstStyle>
            <a:lvl1pPr defTabSz="914400">
              <a:defRPr/>
            </a:lvl1pPr>
          </a:lstStyle>
          <a:p>
            <a:pPr>
              <a:defRPr/>
            </a:pPr>
            <a:fld id="{D1F679F7-2421-496B-97CA-3540F6899B05}" type="datetimeFigureOut">
              <a:rPr lang="en-US"/>
              <a:pPr>
                <a:defRPr/>
              </a:pPr>
              <a:t>10/21/2020</a:t>
            </a:fld>
            <a:endParaRPr lang="en-US"/>
          </a:p>
        </p:txBody>
      </p:sp>
      <p:sp>
        <p:nvSpPr>
          <p:cNvPr id="8" name="Footer Placeholder 4">
            <a:extLst>
              <a:ext uri="{FF2B5EF4-FFF2-40B4-BE49-F238E27FC236}">
                <a16:creationId xmlns:a16="http://schemas.microsoft.com/office/drawing/2014/main" id="{2B5608AA-F8B2-462C-BE0D-E0639251E587}"/>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5">
            <a:extLst>
              <a:ext uri="{FF2B5EF4-FFF2-40B4-BE49-F238E27FC236}">
                <a16:creationId xmlns:a16="http://schemas.microsoft.com/office/drawing/2014/main" id="{C0419D9C-8F31-4A52-B538-312B4BBF8A1A}"/>
              </a:ext>
            </a:extLst>
          </p:cNvPr>
          <p:cNvSpPr>
            <a:spLocks noGrp="1"/>
          </p:cNvSpPr>
          <p:nvPr>
            <p:ph type="sldNum" sz="quarter" idx="12"/>
          </p:nvPr>
        </p:nvSpPr>
        <p:spPr/>
        <p:txBody>
          <a:bodyPr/>
          <a:lstStyle>
            <a:lvl1pPr defTabSz="914400">
              <a:defRPr/>
            </a:lvl1pPr>
          </a:lstStyle>
          <a:p>
            <a:fld id="{3B340B40-F9AB-4AA3-B911-84C21199567E}" type="slidenum">
              <a:rPr lang="en-US" altLang="en-US"/>
              <a:pPr/>
              <a:t>‹#›</a:t>
            </a:fld>
            <a:endParaRPr lang="en-US" altLang="en-US"/>
          </a:p>
        </p:txBody>
      </p:sp>
    </p:spTree>
    <p:extLst>
      <p:ext uri="{BB962C8B-B14F-4D97-AF65-F5344CB8AC3E}">
        <p14:creationId xmlns:p14="http://schemas.microsoft.com/office/powerpoint/2010/main" val="33060007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6B38DE8C-CC18-46D0-BFB0-A41A99247096}"/>
              </a:ext>
            </a:extLst>
          </p:cNvPr>
          <p:cNvSpPr>
            <a:spLocks noGrp="1"/>
          </p:cNvSpPr>
          <p:nvPr>
            <p:ph type="dt" sz="half" idx="10"/>
          </p:nvPr>
        </p:nvSpPr>
        <p:spPr/>
        <p:txBody>
          <a:bodyPr/>
          <a:lstStyle>
            <a:lvl1pPr defTabSz="914400">
              <a:defRPr/>
            </a:lvl1pPr>
          </a:lstStyle>
          <a:p>
            <a:pPr>
              <a:defRPr/>
            </a:pPr>
            <a:fld id="{556AA19E-9251-48BC-A737-A191BC441FCF}" type="datetimeFigureOut">
              <a:rPr lang="en-US"/>
              <a:pPr>
                <a:defRPr/>
              </a:pPr>
              <a:t>10/21/2020</a:t>
            </a:fld>
            <a:endParaRPr lang="en-US"/>
          </a:p>
        </p:txBody>
      </p:sp>
      <p:sp>
        <p:nvSpPr>
          <p:cNvPr id="6" name="Footer Placeholder 5">
            <a:extLst>
              <a:ext uri="{FF2B5EF4-FFF2-40B4-BE49-F238E27FC236}">
                <a16:creationId xmlns:a16="http://schemas.microsoft.com/office/drawing/2014/main" id="{7568145A-C828-41EB-B4BA-7F2FEF42850F}"/>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A1165DC7-15A9-4E67-AAE5-0E9587374AD2}"/>
              </a:ext>
            </a:extLst>
          </p:cNvPr>
          <p:cNvSpPr>
            <a:spLocks noGrp="1"/>
          </p:cNvSpPr>
          <p:nvPr>
            <p:ph type="sldNum" sz="quarter" idx="12"/>
          </p:nvPr>
        </p:nvSpPr>
        <p:spPr/>
        <p:txBody>
          <a:bodyPr/>
          <a:lstStyle>
            <a:lvl1pPr defTabSz="914400">
              <a:defRPr/>
            </a:lvl1pPr>
          </a:lstStyle>
          <a:p>
            <a:fld id="{04AC2A38-68B7-48BB-9F7B-E16FA40FDA44}" type="slidenum">
              <a:rPr lang="en-US" altLang="en-US"/>
              <a:pPr/>
              <a:t>‹#›</a:t>
            </a:fld>
            <a:endParaRPr lang="en-US" altLang="en-US"/>
          </a:p>
        </p:txBody>
      </p:sp>
    </p:spTree>
    <p:extLst>
      <p:ext uri="{BB962C8B-B14F-4D97-AF65-F5344CB8AC3E}">
        <p14:creationId xmlns:p14="http://schemas.microsoft.com/office/powerpoint/2010/main" val="729196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DB18B11A-8CB5-48AE-8CA8-196F3C7CD0BF}"/>
              </a:ext>
            </a:extLst>
          </p:cNvPr>
          <p:cNvSpPr>
            <a:spLocks noGrp="1"/>
          </p:cNvSpPr>
          <p:nvPr>
            <p:ph type="dt" sz="half" idx="10"/>
          </p:nvPr>
        </p:nvSpPr>
        <p:spPr/>
        <p:txBody>
          <a:bodyPr/>
          <a:lstStyle>
            <a:lvl1pPr defTabSz="914400">
              <a:defRPr/>
            </a:lvl1pPr>
          </a:lstStyle>
          <a:p>
            <a:pPr>
              <a:defRPr/>
            </a:pPr>
            <a:fld id="{6EED5BB5-A651-4044-9CEC-A2461F4490B7}" type="datetimeFigureOut">
              <a:rPr lang="en-US"/>
              <a:pPr>
                <a:defRPr/>
              </a:pPr>
              <a:t>10/21/2020</a:t>
            </a:fld>
            <a:endParaRPr lang="en-US"/>
          </a:p>
        </p:txBody>
      </p:sp>
      <p:sp>
        <p:nvSpPr>
          <p:cNvPr id="8" name="Footer Placeholder 7">
            <a:extLst>
              <a:ext uri="{FF2B5EF4-FFF2-40B4-BE49-F238E27FC236}">
                <a16:creationId xmlns:a16="http://schemas.microsoft.com/office/drawing/2014/main" id="{5600C7CD-E0E0-4A00-A749-0D0F3B558C3C}"/>
              </a:ext>
            </a:extLst>
          </p:cNvPr>
          <p:cNvSpPr>
            <a:spLocks noGrp="1"/>
          </p:cNvSpPr>
          <p:nvPr>
            <p:ph type="ftr" sz="quarter" idx="11"/>
          </p:nvPr>
        </p:nvSpPr>
        <p:spPr/>
        <p:txBody>
          <a:bodyPr/>
          <a:lstStyle>
            <a:lvl1pPr defTabSz="914400">
              <a:defRPr/>
            </a:lvl1pPr>
          </a:lstStyle>
          <a:p>
            <a:pPr>
              <a:defRPr/>
            </a:pPr>
            <a:endParaRPr lang="en-US"/>
          </a:p>
        </p:txBody>
      </p:sp>
      <p:sp>
        <p:nvSpPr>
          <p:cNvPr id="9" name="Slide Number Placeholder 8">
            <a:extLst>
              <a:ext uri="{FF2B5EF4-FFF2-40B4-BE49-F238E27FC236}">
                <a16:creationId xmlns:a16="http://schemas.microsoft.com/office/drawing/2014/main" id="{6C068395-6A74-4E92-A92C-5A0A661FD4F5}"/>
              </a:ext>
            </a:extLst>
          </p:cNvPr>
          <p:cNvSpPr>
            <a:spLocks noGrp="1"/>
          </p:cNvSpPr>
          <p:nvPr>
            <p:ph type="sldNum" sz="quarter" idx="12"/>
          </p:nvPr>
        </p:nvSpPr>
        <p:spPr/>
        <p:txBody>
          <a:bodyPr/>
          <a:lstStyle>
            <a:lvl1pPr defTabSz="914400">
              <a:defRPr/>
            </a:lvl1pPr>
          </a:lstStyle>
          <a:p>
            <a:fld id="{33B386AB-C4A8-4241-BB47-6B70984530A4}" type="slidenum">
              <a:rPr lang="en-US" altLang="en-US"/>
              <a:pPr/>
              <a:t>‹#›</a:t>
            </a:fld>
            <a:endParaRPr lang="en-US" altLang="en-US"/>
          </a:p>
        </p:txBody>
      </p:sp>
    </p:spTree>
    <p:extLst>
      <p:ext uri="{BB962C8B-B14F-4D97-AF65-F5344CB8AC3E}">
        <p14:creationId xmlns:p14="http://schemas.microsoft.com/office/powerpoint/2010/main" val="3480328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1C483B79-FE0B-4A2F-B60F-0347FC410B03}"/>
              </a:ext>
            </a:extLst>
          </p:cNvPr>
          <p:cNvSpPr>
            <a:spLocks noGrp="1"/>
          </p:cNvSpPr>
          <p:nvPr>
            <p:ph type="dt" sz="half" idx="10"/>
          </p:nvPr>
        </p:nvSpPr>
        <p:spPr/>
        <p:txBody>
          <a:bodyPr/>
          <a:lstStyle>
            <a:lvl1pPr defTabSz="914400">
              <a:defRPr/>
            </a:lvl1pPr>
          </a:lstStyle>
          <a:p>
            <a:pPr>
              <a:defRPr/>
            </a:pPr>
            <a:fld id="{81FB0AEC-1DC3-43B4-82C0-6F75402ED50A}" type="datetimeFigureOut">
              <a:rPr lang="en-US"/>
              <a:pPr>
                <a:defRPr/>
              </a:pPr>
              <a:t>10/21/2020</a:t>
            </a:fld>
            <a:endParaRPr lang="en-US"/>
          </a:p>
        </p:txBody>
      </p:sp>
      <p:sp>
        <p:nvSpPr>
          <p:cNvPr id="4" name="Footer Placeholder 3">
            <a:extLst>
              <a:ext uri="{FF2B5EF4-FFF2-40B4-BE49-F238E27FC236}">
                <a16:creationId xmlns:a16="http://schemas.microsoft.com/office/drawing/2014/main" id="{27343E6B-6996-4A0D-8FD7-21B7960DA6B4}"/>
              </a:ext>
            </a:extLst>
          </p:cNvPr>
          <p:cNvSpPr>
            <a:spLocks noGrp="1"/>
          </p:cNvSpPr>
          <p:nvPr>
            <p:ph type="ftr" sz="quarter" idx="11"/>
          </p:nvPr>
        </p:nvSpPr>
        <p:spPr/>
        <p:txBody>
          <a:bodyPr/>
          <a:lstStyle>
            <a:lvl1pPr defTabSz="914400">
              <a:defRPr/>
            </a:lvl1pPr>
          </a:lstStyle>
          <a:p>
            <a:pPr>
              <a:defRPr/>
            </a:pPr>
            <a:endParaRPr lang="en-US"/>
          </a:p>
        </p:txBody>
      </p:sp>
      <p:sp>
        <p:nvSpPr>
          <p:cNvPr id="5" name="Slide Number Placeholder 4">
            <a:extLst>
              <a:ext uri="{FF2B5EF4-FFF2-40B4-BE49-F238E27FC236}">
                <a16:creationId xmlns:a16="http://schemas.microsoft.com/office/drawing/2014/main" id="{85214EC7-AFA9-437A-A595-DB80E2165BDD}"/>
              </a:ext>
            </a:extLst>
          </p:cNvPr>
          <p:cNvSpPr>
            <a:spLocks noGrp="1"/>
          </p:cNvSpPr>
          <p:nvPr>
            <p:ph type="sldNum" sz="quarter" idx="12"/>
          </p:nvPr>
        </p:nvSpPr>
        <p:spPr/>
        <p:txBody>
          <a:bodyPr/>
          <a:lstStyle>
            <a:lvl1pPr defTabSz="914400">
              <a:defRPr/>
            </a:lvl1pPr>
          </a:lstStyle>
          <a:p>
            <a:fld id="{63836426-54AF-4C8D-BFBB-CDABE50FEADF}" type="slidenum">
              <a:rPr lang="en-US" altLang="en-US"/>
              <a:pPr/>
              <a:t>‹#›</a:t>
            </a:fld>
            <a:endParaRPr lang="en-US" altLang="en-US"/>
          </a:p>
        </p:txBody>
      </p:sp>
    </p:spTree>
    <p:extLst>
      <p:ext uri="{BB962C8B-B14F-4D97-AF65-F5344CB8AC3E}">
        <p14:creationId xmlns:p14="http://schemas.microsoft.com/office/powerpoint/2010/main" val="800635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BFDA6B-7E64-4B86-9625-CD2858486A7B}"/>
              </a:ext>
            </a:extLst>
          </p:cNvPr>
          <p:cNvSpPr>
            <a:spLocks noGrp="1"/>
          </p:cNvSpPr>
          <p:nvPr>
            <p:ph type="dt" sz="half" idx="10"/>
          </p:nvPr>
        </p:nvSpPr>
        <p:spPr/>
        <p:txBody>
          <a:bodyPr/>
          <a:lstStyle>
            <a:lvl1pPr defTabSz="914400">
              <a:defRPr/>
            </a:lvl1pPr>
          </a:lstStyle>
          <a:p>
            <a:pPr>
              <a:defRPr/>
            </a:pPr>
            <a:fld id="{B5191E98-859A-4F6E-996D-1630C1543F4D}" type="datetimeFigureOut">
              <a:rPr lang="en-US"/>
              <a:pPr>
                <a:defRPr/>
              </a:pPr>
              <a:t>10/21/2020</a:t>
            </a:fld>
            <a:endParaRPr lang="en-US"/>
          </a:p>
        </p:txBody>
      </p:sp>
      <p:sp>
        <p:nvSpPr>
          <p:cNvPr id="3" name="Footer Placeholder 2">
            <a:extLst>
              <a:ext uri="{FF2B5EF4-FFF2-40B4-BE49-F238E27FC236}">
                <a16:creationId xmlns:a16="http://schemas.microsoft.com/office/drawing/2014/main" id="{66B9F890-4900-473B-AB6D-FCE715F699FD}"/>
              </a:ext>
            </a:extLst>
          </p:cNvPr>
          <p:cNvSpPr>
            <a:spLocks noGrp="1"/>
          </p:cNvSpPr>
          <p:nvPr>
            <p:ph type="ftr" sz="quarter" idx="11"/>
          </p:nvPr>
        </p:nvSpPr>
        <p:spPr/>
        <p:txBody>
          <a:bodyPr/>
          <a:lstStyle>
            <a:lvl1pPr defTabSz="914400">
              <a:defRPr/>
            </a:lvl1pPr>
          </a:lstStyle>
          <a:p>
            <a:pPr>
              <a:defRPr/>
            </a:pPr>
            <a:endParaRPr lang="en-US"/>
          </a:p>
        </p:txBody>
      </p:sp>
      <p:sp>
        <p:nvSpPr>
          <p:cNvPr id="4" name="Slide Number Placeholder 3">
            <a:extLst>
              <a:ext uri="{FF2B5EF4-FFF2-40B4-BE49-F238E27FC236}">
                <a16:creationId xmlns:a16="http://schemas.microsoft.com/office/drawing/2014/main" id="{5954A956-9135-4018-9234-7195906E0052}"/>
              </a:ext>
            </a:extLst>
          </p:cNvPr>
          <p:cNvSpPr>
            <a:spLocks noGrp="1"/>
          </p:cNvSpPr>
          <p:nvPr>
            <p:ph type="sldNum" sz="quarter" idx="12"/>
          </p:nvPr>
        </p:nvSpPr>
        <p:spPr/>
        <p:txBody>
          <a:bodyPr/>
          <a:lstStyle>
            <a:lvl1pPr defTabSz="914400">
              <a:defRPr/>
            </a:lvl1pPr>
          </a:lstStyle>
          <a:p>
            <a:fld id="{AB8C5310-C7B6-4136-9721-B8EB94374FE8}" type="slidenum">
              <a:rPr lang="en-US" altLang="en-US"/>
              <a:pPr/>
              <a:t>‹#›</a:t>
            </a:fld>
            <a:endParaRPr lang="en-US" altLang="en-US"/>
          </a:p>
        </p:txBody>
      </p:sp>
    </p:spTree>
    <p:extLst>
      <p:ext uri="{BB962C8B-B14F-4D97-AF65-F5344CB8AC3E}">
        <p14:creationId xmlns:p14="http://schemas.microsoft.com/office/powerpoint/2010/main" val="4204970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0D04AF86-F3BD-4762-83B5-3BC23A6D3738}"/>
              </a:ext>
            </a:extLst>
          </p:cNvPr>
          <p:cNvSpPr>
            <a:spLocks noGrp="1"/>
          </p:cNvSpPr>
          <p:nvPr>
            <p:ph type="dt" sz="half" idx="10"/>
          </p:nvPr>
        </p:nvSpPr>
        <p:spPr/>
        <p:txBody>
          <a:bodyPr/>
          <a:lstStyle>
            <a:lvl1pPr defTabSz="914400">
              <a:defRPr/>
            </a:lvl1pPr>
          </a:lstStyle>
          <a:p>
            <a:pPr>
              <a:defRPr/>
            </a:pPr>
            <a:fld id="{E4A3C092-A850-4F01-987B-F5DF4D5731FC}" type="datetimeFigureOut">
              <a:rPr lang="en-US"/>
              <a:pPr>
                <a:defRPr/>
              </a:pPr>
              <a:t>10/21/2020</a:t>
            </a:fld>
            <a:endParaRPr lang="en-US"/>
          </a:p>
        </p:txBody>
      </p:sp>
      <p:sp>
        <p:nvSpPr>
          <p:cNvPr id="6" name="Footer Placeholder 5">
            <a:extLst>
              <a:ext uri="{FF2B5EF4-FFF2-40B4-BE49-F238E27FC236}">
                <a16:creationId xmlns:a16="http://schemas.microsoft.com/office/drawing/2014/main" id="{71DB4FEC-C4D2-4BB4-93E2-F3A6AE842C2A}"/>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6">
            <a:extLst>
              <a:ext uri="{FF2B5EF4-FFF2-40B4-BE49-F238E27FC236}">
                <a16:creationId xmlns:a16="http://schemas.microsoft.com/office/drawing/2014/main" id="{EB4E57BF-A036-418C-8D53-E046F474B28E}"/>
              </a:ext>
            </a:extLst>
          </p:cNvPr>
          <p:cNvSpPr>
            <a:spLocks noGrp="1"/>
          </p:cNvSpPr>
          <p:nvPr>
            <p:ph type="sldNum" sz="quarter" idx="12"/>
          </p:nvPr>
        </p:nvSpPr>
        <p:spPr/>
        <p:txBody>
          <a:bodyPr/>
          <a:lstStyle>
            <a:lvl1pPr defTabSz="914400">
              <a:defRPr/>
            </a:lvl1pPr>
          </a:lstStyle>
          <a:p>
            <a:fld id="{9B510950-3FA9-436C-80DA-06676F630F95}" type="slidenum">
              <a:rPr lang="en-US" altLang="en-US"/>
              <a:pPr/>
              <a:t>‹#›</a:t>
            </a:fld>
            <a:endParaRPr lang="en-US" altLang="en-US"/>
          </a:p>
        </p:txBody>
      </p:sp>
    </p:spTree>
    <p:extLst>
      <p:ext uri="{BB962C8B-B14F-4D97-AF65-F5344CB8AC3E}">
        <p14:creationId xmlns:p14="http://schemas.microsoft.com/office/powerpoint/2010/main" val="4146178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F2F3D07-0290-4432-AFF0-86BE985EE4DF}"/>
              </a:ext>
            </a:extLst>
          </p:cNvPr>
          <p:cNvCxnSpPr/>
          <p:nvPr/>
        </p:nvCxnSpPr>
        <p:spPr>
          <a:xfrm flipV="1">
            <a:off x="8386763" y="5264150"/>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7200" y="4960138"/>
            <a:ext cx="7772400" cy="1463040"/>
          </a:xfrm>
        </p:spPr>
        <p:txBody>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Date Placeholder 4">
            <a:extLst>
              <a:ext uri="{FF2B5EF4-FFF2-40B4-BE49-F238E27FC236}">
                <a16:creationId xmlns:a16="http://schemas.microsoft.com/office/drawing/2014/main" id="{D58429AA-E744-4F04-AB06-0CA77DD6D01E}"/>
              </a:ext>
            </a:extLst>
          </p:cNvPr>
          <p:cNvSpPr>
            <a:spLocks noGrp="1"/>
          </p:cNvSpPr>
          <p:nvPr>
            <p:ph type="dt" sz="half" idx="10"/>
          </p:nvPr>
        </p:nvSpPr>
        <p:spPr/>
        <p:txBody>
          <a:bodyPr/>
          <a:lstStyle>
            <a:lvl1pPr defTabSz="914400">
              <a:defRPr/>
            </a:lvl1pPr>
          </a:lstStyle>
          <a:p>
            <a:pPr>
              <a:defRPr/>
            </a:pPr>
            <a:fld id="{5DDD920A-E10E-4D2F-BA36-B3B56F81B11D}" type="datetimeFigureOut">
              <a:rPr lang="en-US"/>
              <a:pPr>
                <a:defRPr/>
              </a:pPr>
              <a:t>10/21/2020</a:t>
            </a:fld>
            <a:endParaRPr lang="en-US"/>
          </a:p>
        </p:txBody>
      </p:sp>
      <p:sp>
        <p:nvSpPr>
          <p:cNvPr id="7" name="Footer Placeholder 5">
            <a:extLst>
              <a:ext uri="{FF2B5EF4-FFF2-40B4-BE49-F238E27FC236}">
                <a16:creationId xmlns:a16="http://schemas.microsoft.com/office/drawing/2014/main" id="{57D018F4-8195-42B3-A385-4EE3D6A3DE6D}"/>
              </a:ext>
            </a:extLst>
          </p:cNvPr>
          <p:cNvSpPr>
            <a:spLocks noGrp="1"/>
          </p:cNvSpPr>
          <p:nvPr>
            <p:ph type="ftr" sz="quarter" idx="11"/>
          </p:nvPr>
        </p:nvSpPr>
        <p:spPr/>
        <p:txBody>
          <a:bodyPr/>
          <a:lstStyle>
            <a:lvl1pPr defTabSz="914400">
              <a:defRPr/>
            </a:lvl1pPr>
          </a:lstStyle>
          <a:p>
            <a:pPr>
              <a:defRPr/>
            </a:pPr>
            <a:endParaRPr lang="en-US"/>
          </a:p>
        </p:txBody>
      </p:sp>
      <p:sp>
        <p:nvSpPr>
          <p:cNvPr id="8" name="Slide Number Placeholder 6">
            <a:extLst>
              <a:ext uri="{FF2B5EF4-FFF2-40B4-BE49-F238E27FC236}">
                <a16:creationId xmlns:a16="http://schemas.microsoft.com/office/drawing/2014/main" id="{1D49529A-DAF4-43D7-BB3E-BC6B284659B6}"/>
              </a:ext>
            </a:extLst>
          </p:cNvPr>
          <p:cNvSpPr>
            <a:spLocks noGrp="1"/>
          </p:cNvSpPr>
          <p:nvPr>
            <p:ph type="sldNum" sz="quarter" idx="12"/>
          </p:nvPr>
        </p:nvSpPr>
        <p:spPr/>
        <p:txBody>
          <a:bodyPr/>
          <a:lstStyle>
            <a:lvl1pPr defTabSz="914400">
              <a:defRPr/>
            </a:lvl1pPr>
          </a:lstStyle>
          <a:p>
            <a:fld id="{AFAF34EC-024B-49ED-A4E8-8AA5FA5B7CAF}" type="slidenum">
              <a:rPr lang="en-US" altLang="en-US"/>
              <a:pPr/>
              <a:t>‹#›</a:t>
            </a:fld>
            <a:endParaRPr lang="en-US" altLang="en-US"/>
          </a:p>
        </p:txBody>
      </p:sp>
    </p:spTree>
    <p:extLst>
      <p:ext uri="{BB962C8B-B14F-4D97-AF65-F5344CB8AC3E}">
        <p14:creationId xmlns:p14="http://schemas.microsoft.com/office/powerpoint/2010/main" val="13364955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D797595-FADA-4721-84ED-ABAD5D29411F}"/>
              </a:ext>
            </a:extLst>
          </p:cNvPr>
          <p:cNvSpPr>
            <a:spLocks noGrp="1"/>
          </p:cNvSpPr>
          <p:nvPr>
            <p:ph type="dt" sz="half" idx="10"/>
          </p:nvPr>
        </p:nvSpPr>
        <p:spPr/>
        <p:txBody>
          <a:bodyPr/>
          <a:lstStyle>
            <a:lvl1pPr defTabSz="914400">
              <a:defRPr/>
            </a:lvl1pPr>
          </a:lstStyle>
          <a:p>
            <a:pPr>
              <a:defRPr/>
            </a:pPr>
            <a:fld id="{EE1D3344-B9CE-4517-A5DF-4B91DE3AAC40}" type="datetimeFigureOut">
              <a:rPr lang="en-US"/>
              <a:pPr>
                <a:defRPr/>
              </a:pPr>
              <a:t>10/21/2020</a:t>
            </a:fld>
            <a:endParaRPr lang="en-US"/>
          </a:p>
        </p:txBody>
      </p:sp>
      <p:sp>
        <p:nvSpPr>
          <p:cNvPr id="5" name="Footer Placeholder 4">
            <a:extLst>
              <a:ext uri="{FF2B5EF4-FFF2-40B4-BE49-F238E27FC236}">
                <a16:creationId xmlns:a16="http://schemas.microsoft.com/office/drawing/2014/main" id="{BEABF834-0D29-4944-957E-600FD885039E}"/>
              </a:ext>
            </a:extLst>
          </p:cNvPr>
          <p:cNvSpPr>
            <a:spLocks noGrp="1"/>
          </p:cNvSpPr>
          <p:nvPr>
            <p:ph type="ftr" sz="quarter" idx="11"/>
          </p:nvPr>
        </p:nvSpPr>
        <p:spPr/>
        <p:txBody>
          <a:bodyPr/>
          <a:lstStyle>
            <a:lvl1pPr defTabSz="914400">
              <a:defRPr/>
            </a:lvl1pPr>
          </a:lstStyle>
          <a:p>
            <a:pPr>
              <a:defRPr/>
            </a:pPr>
            <a:endParaRPr lang="en-US"/>
          </a:p>
        </p:txBody>
      </p:sp>
      <p:sp>
        <p:nvSpPr>
          <p:cNvPr id="6" name="Slide Number Placeholder 5">
            <a:extLst>
              <a:ext uri="{FF2B5EF4-FFF2-40B4-BE49-F238E27FC236}">
                <a16:creationId xmlns:a16="http://schemas.microsoft.com/office/drawing/2014/main" id="{797B97AD-C575-49FD-A894-77AC3BF59887}"/>
              </a:ext>
            </a:extLst>
          </p:cNvPr>
          <p:cNvSpPr>
            <a:spLocks noGrp="1"/>
          </p:cNvSpPr>
          <p:nvPr>
            <p:ph type="sldNum" sz="quarter" idx="12"/>
          </p:nvPr>
        </p:nvSpPr>
        <p:spPr/>
        <p:txBody>
          <a:bodyPr/>
          <a:lstStyle>
            <a:lvl1pPr defTabSz="914400">
              <a:defRPr/>
            </a:lvl1pPr>
          </a:lstStyle>
          <a:p>
            <a:fld id="{CFA1850D-57E7-4646-8063-1A5C7D65424F}" type="slidenum">
              <a:rPr lang="en-US" altLang="en-US"/>
              <a:pPr/>
              <a:t>‹#›</a:t>
            </a:fld>
            <a:endParaRPr lang="en-US" altLang="en-US"/>
          </a:p>
        </p:txBody>
      </p:sp>
    </p:spTree>
    <p:extLst>
      <p:ext uri="{BB962C8B-B14F-4D97-AF65-F5344CB8AC3E}">
        <p14:creationId xmlns:p14="http://schemas.microsoft.com/office/powerpoint/2010/main" val="490796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8A2B2344-0FDE-4531-B429-430583E949D4}"/>
              </a:ext>
            </a:extLst>
          </p:cNvPr>
          <p:cNvCxnSpPr/>
          <p:nvPr/>
        </p:nvCxnSpPr>
        <p:spPr>
          <a:xfrm rot="5400000" flipV="1">
            <a:off x="10058400" y="5873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Vertical Title 1"/>
          <p:cNvSpPr>
            <a:spLocks noGrp="1"/>
          </p:cNvSpPr>
          <p:nvPr>
            <p:ph type="title" orient="vert"/>
          </p:nvPr>
        </p:nvSpPr>
        <p:spPr>
          <a:xfrm>
            <a:off x="8724902"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2"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B08F27CD-7CB9-4F78-BA0B-4E8FC2FE6D54}"/>
              </a:ext>
            </a:extLst>
          </p:cNvPr>
          <p:cNvSpPr>
            <a:spLocks noGrp="1"/>
          </p:cNvSpPr>
          <p:nvPr>
            <p:ph type="dt" sz="half" idx="10"/>
          </p:nvPr>
        </p:nvSpPr>
        <p:spPr/>
        <p:txBody>
          <a:bodyPr/>
          <a:lstStyle>
            <a:lvl1pPr defTabSz="914400">
              <a:defRPr/>
            </a:lvl1pPr>
          </a:lstStyle>
          <a:p>
            <a:pPr>
              <a:defRPr/>
            </a:pPr>
            <a:fld id="{0109A4AC-7580-4460-95F1-2E288C9B2405}" type="datetimeFigureOut">
              <a:rPr lang="en-US"/>
              <a:pPr>
                <a:defRPr/>
              </a:pPr>
              <a:t>10/21/2020</a:t>
            </a:fld>
            <a:endParaRPr lang="en-US"/>
          </a:p>
        </p:txBody>
      </p:sp>
      <p:sp>
        <p:nvSpPr>
          <p:cNvPr id="6" name="Footer Placeholder 4">
            <a:extLst>
              <a:ext uri="{FF2B5EF4-FFF2-40B4-BE49-F238E27FC236}">
                <a16:creationId xmlns:a16="http://schemas.microsoft.com/office/drawing/2014/main" id="{2D3DBA91-F5EC-41F8-989D-4C5D4808B9E9}"/>
              </a:ext>
            </a:extLst>
          </p:cNvPr>
          <p:cNvSpPr>
            <a:spLocks noGrp="1"/>
          </p:cNvSpPr>
          <p:nvPr>
            <p:ph type="ftr" sz="quarter" idx="11"/>
          </p:nvPr>
        </p:nvSpPr>
        <p:spPr/>
        <p:txBody>
          <a:bodyPr/>
          <a:lstStyle>
            <a:lvl1pPr defTabSz="914400">
              <a:defRPr/>
            </a:lvl1pPr>
          </a:lstStyle>
          <a:p>
            <a:pPr>
              <a:defRPr/>
            </a:pPr>
            <a:endParaRPr lang="en-US"/>
          </a:p>
        </p:txBody>
      </p:sp>
      <p:sp>
        <p:nvSpPr>
          <p:cNvPr id="7" name="Slide Number Placeholder 5">
            <a:extLst>
              <a:ext uri="{FF2B5EF4-FFF2-40B4-BE49-F238E27FC236}">
                <a16:creationId xmlns:a16="http://schemas.microsoft.com/office/drawing/2014/main" id="{46F301E7-CBD5-44A4-8C54-213C3D1A027A}"/>
              </a:ext>
            </a:extLst>
          </p:cNvPr>
          <p:cNvSpPr>
            <a:spLocks noGrp="1"/>
          </p:cNvSpPr>
          <p:nvPr>
            <p:ph type="sldNum" sz="quarter" idx="12"/>
          </p:nvPr>
        </p:nvSpPr>
        <p:spPr/>
        <p:txBody>
          <a:bodyPr/>
          <a:lstStyle>
            <a:lvl1pPr defTabSz="914400">
              <a:defRPr/>
            </a:lvl1pPr>
          </a:lstStyle>
          <a:p>
            <a:fld id="{DABCA2CB-2F94-445B-B127-3E57CACE2140}" type="slidenum">
              <a:rPr lang="en-US" altLang="en-US"/>
              <a:pPr/>
              <a:t>‹#›</a:t>
            </a:fld>
            <a:endParaRPr lang="en-US" altLang="en-US"/>
          </a:p>
        </p:txBody>
      </p:sp>
    </p:spTree>
    <p:extLst>
      <p:ext uri="{BB962C8B-B14F-4D97-AF65-F5344CB8AC3E}">
        <p14:creationId xmlns:p14="http://schemas.microsoft.com/office/powerpoint/2010/main" val="3783039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2B5DCCA-9ED8-4977-94E7-EA72C3A634D5}"/>
              </a:ext>
            </a:extLst>
          </p:cNvPr>
          <p:cNvSpPr>
            <a:spLocks noGrp="1"/>
          </p:cNvSpPr>
          <p:nvPr>
            <p:ph type="title"/>
          </p:nvPr>
        </p:nvSpPr>
        <p:spPr>
          <a:xfrm>
            <a:off x="1023938" y="585788"/>
            <a:ext cx="9720262" cy="1498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1027" name="Text Placeholder 2">
            <a:extLst>
              <a:ext uri="{FF2B5EF4-FFF2-40B4-BE49-F238E27FC236}">
                <a16:creationId xmlns:a16="http://schemas.microsoft.com/office/drawing/2014/main" id="{F7F62270-B6E3-40E3-8460-92199019030B}"/>
              </a:ext>
            </a:extLst>
          </p:cNvPr>
          <p:cNvSpPr>
            <a:spLocks noGrp="1"/>
          </p:cNvSpPr>
          <p:nvPr>
            <p:ph type="body" idx="1"/>
          </p:nvPr>
        </p:nvSpPr>
        <p:spPr bwMode="auto">
          <a:xfrm>
            <a:off x="1023938" y="2286000"/>
            <a:ext cx="9720262"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5720" tIns="45720" rIns="4572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C01FB3A-1D2B-4D8C-A954-CA9ACA333633}"/>
              </a:ext>
            </a:extLst>
          </p:cNvPr>
          <p:cNvSpPr>
            <a:spLocks noGrp="1"/>
          </p:cNvSpPr>
          <p:nvPr>
            <p:ph type="dt" sz="half" idx="2"/>
          </p:nvPr>
        </p:nvSpPr>
        <p:spPr>
          <a:xfrm>
            <a:off x="1023938" y="6470650"/>
            <a:ext cx="2154237" cy="274638"/>
          </a:xfrm>
          <a:prstGeom prst="rect">
            <a:avLst/>
          </a:prstGeom>
        </p:spPr>
        <p:txBody>
          <a:bodyPr vert="horz" lIns="91440" tIns="45720" rIns="91440" bIns="45720" rtlCol="0" anchor="ctr"/>
          <a:lstStyle>
            <a:lvl1pPr algn="l" defTabSz="457200" eaLnBrk="1" fontAlgn="auto" hangingPunct="1">
              <a:spcBef>
                <a:spcPts val="0"/>
              </a:spcBef>
              <a:spcAft>
                <a:spcPts val="0"/>
              </a:spcAft>
              <a:defRPr sz="1000">
                <a:solidFill>
                  <a:prstClr val="black">
                    <a:lumMod val="95000"/>
                    <a:lumOff val="5000"/>
                  </a:prstClr>
                </a:solidFill>
                <a:latin typeface="+mj-lt"/>
              </a:defRPr>
            </a:lvl1pPr>
          </a:lstStyle>
          <a:p>
            <a:pPr>
              <a:defRPr/>
            </a:pPr>
            <a:fld id="{92AA481B-FB69-45D6-B941-351ECED6EF76}" type="datetimeFigureOut">
              <a:rPr lang="en-US"/>
              <a:pPr>
                <a:defRPr/>
              </a:pPr>
              <a:t>10/21/2020</a:t>
            </a:fld>
            <a:endParaRPr lang="en-US" dirty="0"/>
          </a:p>
        </p:txBody>
      </p:sp>
      <p:sp>
        <p:nvSpPr>
          <p:cNvPr id="5" name="Footer Placeholder 4">
            <a:extLst>
              <a:ext uri="{FF2B5EF4-FFF2-40B4-BE49-F238E27FC236}">
                <a16:creationId xmlns:a16="http://schemas.microsoft.com/office/drawing/2014/main" id="{AB5E1056-4C4F-48EA-8787-ABF3786EE730}"/>
              </a:ext>
            </a:extLst>
          </p:cNvPr>
          <p:cNvSpPr>
            <a:spLocks noGrp="1"/>
          </p:cNvSpPr>
          <p:nvPr>
            <p:ph type="ftr" sz="quarter" idx="3"/>
          </p:nvPr>
        </p:nvSpPr>
        <p:spPr>
          <a:xfrm>
            <a:off x="4843463" y="6470650"/>
            <a:ext cx="5900737" cy="274638"/>
          </a:xfrm>
          <a:prstGeom prst="rect">
            <a:avLst/>
          </a:prstGeom>
        </p:spPr>
        <p:txBody>
          <a:bodyPr vert="horz" lIns="91440" tIns="45720" rIns="91440" bIns="45720" rtlCol="0" anchor="ctr"/>
          <a:lstStyle>
            <a:lvl1pPr algn="r" defTabSz="457200" eaLnBrk="1" fontAlgn="auto" hangingPunct="1">
              <a:spcBef>
                <a:spcPts val="0"/>
              </a:spcBef>
              <a:spcAft>
                <a:spcPts val="0"/>
              </a:spcAft>
              <a:defRPr sz="1000" cap="all" baseline="0">
                <a:solidFill>
                  <a:prstClr val="black">
                    <a:lumMod val="95000"/>
                    <a:lumOff val="5000"/>
                  </a:prstClr>
                </a:solidFill>
                <a:latin typeface="+mj-lt"/>
              </a:defRPr>
            </a:lvl1pPr>
          </a:lstStyle>
          <a:p>
            <a:pPr>
              <a:defRPr/>
            </a:pPr>
            <a:endParaRPr lang="en-US"/>
          </a:p>
        </p:txBody>
      </p:sp>
      <p:sp>
        <p:nvSpPr>
          <p:cNvPr id="6" name="Slide Number Placeholder 5">
            <a:extLst>
              <a:ext uri="{FF2B5EF4-FFF2-40B4-BE49-F238E27FC236}">
                <a16:creationId xmlns:a16="http://schemas.microsoft.com/office/drawing/2014/main" id="{D4FCD423-8D7A-4DA7-9B79-800E2934A278}"/>
              </a:ext>
            </a:extLst>
          </p:cNvPr>
          <p:cNvSpPr>
            <a:spLocks noGrp="1"/>
          </p:cNvSpPr>
          <p:nvPr>
            <p:ph type="sldNum" sz="quarter" idx="4"/>
          </p:nvPr>
        </p:nvSpPr>
        <p:spPr>
          <a:xfrm>
            <a:off x="10837863" y="6470650"/>
            <a:ext cx="973137" cy="274638"/>
          </a:xfrm>
          <a:prstGeom prst="rect">
            <a:avLst/>
          </a:prstGeom>
        </p:spPr>
        <p:txBody>
          <a:bodyPr vert="horz" wrap="square" lIns="91440" tIns="45720" rIns="91440" bIns="45720" numCol="1" anchor="ctr" anchorCtr="0" compatLnSpc="1">
            <a:prstTxWarp prst="textNoShape">
              <a:avLst/>
            </a:prstTxWarp>
          </a:bodyPr>
          <a:lstStyle>
            <a:lvl1pPr defTabSz="457200" eaLnBrk="1" hangingPunct="1">
              <a:defRPr sz="1000">
                <a:solidFill>
                  <a:srgbClr val="0D0D0D"/>
                </a:solidFill>
                <a:latin typeface="Tw Cen MT Condensed" panose="020B0606020104020203" pitchFamily="34" charset="0"/>
              </a:defRPr>
            </a:lvl1pPr>
          </a:lstStyle>
          <a:p>
            <a:fld id="{2EED2F74-158F-40E4-A3FF-BFB6C6EB5C0A}" type="slidenum">
              <a:rPr lang="en-US" altLang="en-US"/>
              <a:pPr/>
              <a:t>‹#›</a:t>
            </a:fld>
            <a:endParaRPr lang="en-US" altLang="en-US"/>
          </a:p>
        </p:txBody>
      </p:sp>
      <p:cxnSp>
        <p:nvCxnSpPr>
          <p:cNvPr id="7" name="Straight Connector 6">
            <a:extLst>
              <a:ext uri="{FF2B5EF4-FFF2-40B4-BE49-F238E27FC236}">
                <a16:creationId xmlns:a16="http://schemas.microsoft.com/office/drawing/2014/main" id="{53A903C0-65B8-4241-9539-BA5EFF2AEC1D}"/>
              </a:ext>
            </a:extLst>
          </p:cNvPr>
          <p:cNvCxnSpPr/>
          <p:nvPr/>
        </p:nvCxnSpPr>
        <p:spPr>
          <a:xfrm flipV="1">
            <a:off x="762000" y="827088"/>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903" r:id="rId1"/>
    <p:sldLayoutId id="2147483904" r:id="rId2"/>
    <p:sldLayoutId id="2147483905" r:id="rId3"/>
    <p:sldLayoutId id="2147483906" r:id="rId4"/>
    <p:sldLayoutId id="2147483907" r:id="rId5"/>
    <p:sldLayoutId id="2147483908" r:id="rId6"/>
    <p:sldLayoutId id="2147483909" r:id="rId7"/>
    <p:sldLayoutId id="2147483910" r:id="rId8"/>
    <p:sldLayoutId id="2147483911" r:id="rId9"/>
    <p:sldLayoutId id="2147483912" r:id="rId10"/>
    <p:sldLayoutId id="2147483913" r:id="rId11"/>
  </p:sldLayoutIdLst>
  <p:txStyles>
    <p:title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itchFamily="34" charset="0"/>
        </a:defRPr>
      </a:lvl2pPr>
      <a:lvl3pPr algn="l" rtl="0" eaLnBrk="0" fontAlgn="base" hangingPunct="0">
        <a:lnSpc>
          <a:spcPct val="80000"/>
        </a:lnSpc>
        <a:spcBef>
          <a:spcPct val="0"/>
        </a:spcBef>
        <a:spcAft>
          <a:spcPct val="0"/>
        </a:spcAft>
        <a:defRPr sz="5000">
          <a:solidFill>
            <a:srgbClr val="0D0D0D"/>
          </a:solidFill>
          <a:latin typeface="Tw Cen MT Condensed" pitchFamily="34" charset="0"/>
        </a:defRPr>
      </a:lvl3pPr>
      <a:lvl4pPr algn="l" rtl="0" eaLnBrk="0" fontAlgn="base" hangingPunct="0">
        <a:lnSpc>
          <a:spcPct val="80000"/>
        </a:lnSpc>
        <a:spcBef>
          <a:spcPct val="0"/>
        </a:spcBef>
        <a:spcAft>
          <a:spcPct val="0"/>
        </a:spcAft>
        <a:defRPr sz="5000">
          <a:solidFill>
            <a:srgbClr val="0D0D0D"/>
          </a:solidFill>
          <a:latin typeface="Tw Cen MT Condensed" pitchFamily="34" charset="0"/>
        </a:defRPr>
      </a:lvl4pPr>
      <a:lvl5pPr algn="l" rtl="0" eaLnBrk="0" fontAlgn="base" hangingPunct="0">
        <a:lnSpc>
          <a:spcPct val="80000"/>
        </a:lnSpc>
        <a:spcBef>
          <a:spcPct val="0"/>
        </a:spcBef>
        <a:spcAft>
          <a:spcPct val="0"/>
        </a:spcAft>
        <a:defRPr sz="5000">
          <a:solidFill>
            <a:srgbClr val="0D0D0D"/>
          </a:solidFill>
          <a:latin typeface="Tw Cen MT Condensed" pitchFamily="34" charset="0"/>
        </a:defRPr>
      </a:lvl5pPr>
      <a:lvl6pPr marL="457200" algn="l" rtl="0" fontAlgn="base">
        <a:lnSpc>
          <a:spcPct val="80000"/>
        </a:lnSpc>
        <a:spcBef>
          <a:spcPct val="0"/>
        </a:spcBef>
        <a:spcAft>
          <a:spcPct val="0"/>
        </a:spcAft>
        <a:defRPr sz="5000">
          <a:solidFill>
            <a:srgbClr val="0D0D0D"/>
          </a:solidFill>
          <a:latin typeface="Tw Cen MT Condensed" pitchFamily="34" charset="0"/>
        </a:defRPr>
      </a:lvl6pPr>
      <a:lvl7pPr marL="914400" algn="l" rtl="0" fontAlgn="base">
        <a:lnSpc>
          <a:spcPct val="80000"/>
        </a:lnSpc>
        <a:spcBef>
          <a:spcPct val="0"/>
        </a:spcBef>
        <a:spcAft>
          <a:spcPct val="0"/>
        </a:spcAft>
        <a:defRPr sz="5000">
          <a:solidFill>
            <a:srgbClr val="0D0D0D"/>
          </a:solidFill>
          <a:latin typeface="Tw Cen MT Condensed" pitchFamily="34" charset="0"/>
        </a:defRPr>
      </a:lvl7pPr>
      <a:lvl8pPr marL="1371600" algn="l" rtl="0" fontAlgn="base">
        <a:lnSpc>
          <a:spcPct val="80000"/>
        </a:lnSpc>
        <a:spcBef>
          <a:spcPct val="0"/>
        </a:spcBef>
        <a:spcAft>
          <a:spcPct val="0"/>
        </a:spcAft>
        <a:defRPr sz="5000">
          <a:solidFill>
            <a:srgbClr val="0D0D0D"/>
          </a:solidFill>
          <a:latin typeface="Tw Cen MT Condensed" pitchFamily="34" charset="0"/>
        </a:defRPr>
      </a:lvl8pPr>
      <a:lvl9pPr marL="1828800" algn="l" rtl="0" fontAlgn="base">
        <a:lnSpc>
          <a:spcPct val="80000"/>
        </a:lnSpc>
        <a:spcBef>
          <a:spcPct val="0"/>
        </a:spcBef>
        <a:spcAft>
          <a:spcPct val="0"/>
        </a:spcAft>
        <a:defRPr sz="5000">
          <a:solidFill>
            <a:srgbClr val="0D0D0D"/>
          </a:solidFill>
          <a:latin typeface="Tw Cen MT Condensed"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13"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kern="1200">
          <a:solidFill>
            <a:schemeClr val="tx1"/>
          </a:solidFill>
          <a:latin typeface="+mn-lt"/>
          <a:ea typeface="+mn-ea"/>
          <a:cs typeface="+mn-cs"/>
        </a:defRPr>
      </a:lvl2pPr>
      <a:lvl3pPr marL="44767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3pPr>
      <a:lvl4pPr marL="593725"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4pPr>
      <a:lvl5pPr marL="776288" indent="-136525" algn="l" rtl="0" eaLnBrk="0" fontAlgn="base" hangingPunct="0">
        <a:lnSpc>
          <a:spcPct val="90000"/>
        </a:lnSpc>
        <a:spcBef>
          <a:spcPts val="200"/>
        </a:spcBef>
        <a:spcAft>
          <a:spcPts val="400"/>
        </a:spcAft>
        <a:buClr>
          <a:schemeClr val="accent1"/>
        </a:buClr>
        <a:buFont typeface="Wingdings 3" panose="05040102010807070707"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4F207-16D3-4636-B333-7044AB5DBB41}"/>
              </a:ext>
            </a:extLst>
          </p:cNvPr>
          <p:cNvSpPr>
            <a:spLocks noGrp="1"/>
          </p:cNvSpPr>
          <p:nvPr>
            <p:ph type="ctrTitle"/>
          </p:nvPr>
        </p:nvSpPr>
        <p:spPr>
          <a:xfrm>
            <a:off x="457200" y="4959350"/>
            <a:ext cx="7772400" cy="1463675"/>
          </a:xfrm>
        </p:spPr>
        <p:txBody>
          <a:bodyPr/>
          <a:lstStyle/>
          <a:p>
            <a:pPr algn="l" eaLnBrk="1" fontAlgn="auto" hangingPunct="1">
              <a:spcAft>
                <a:spcPts val="0"/>
              </a:spcAft>
              <a:defRPr/>
            </a:pPr>
            <a:r>
              <a:rPr lang="en-GB" sz="4800" dirty="0" smtClean="0">
                <a:solidFill>
                  <a:schemeClr val="tx1">
                    <a:lumMod val="95000"/>
                    <a:lumOff val="5000"/>
                  </a:schemeClr>
                </a:solidFill>
              </a:rPr>
              <a:t>Music</a:t>
            </a:r>
            <a:r>
              <a:rPr lang="en-GB" sz="4800" dirty="0">
                <a:solidFill>
                  <a:schemeClr val="tx1">
                    <a:lumMod val="95000"/>
                    <a:lumOff val="5000"/>
                  </a:schemeClr>
                </a:solidFill>
              </a:rPr>
              <a:t/>
            </a:r>
            <a:br>
              <a:rPr lang="en-GB" sz="4800" dirty="0">
                <a:solidFill>
                  <a:schemeClr val="tx1">
                    <a:lumMod val="95000"/>
                    <a:lumOff val="5000"/>
                  </a:schemeClr>
                </a:solidFill>
              </a:rPr>
            </a:br>
            <a:r>
              <a:rPr lang="en-GB" sz="4800" dirty="0">
                <a:solidFill>
                  <a:schemeClr val="tx1">
                    <a:lumMod val="95000"/>
                    <a:lumOff val="5000"/>
                  </a:schemeClr>
                </a:solidFill>
              </a:rPr>
              <a:t>At Gosforth East Middle School</a:t>
            </a:r>
          </a:p>
        </p:txBody>
      </p:sp>
      <p:sp>
        <p:nvSpPr>
          <p:cNvPr id="4" name="Subtitle 3">
            <a:extLst>
              <a:ext uri="{FF2B5EF4-FFF2-40B4-BE49-F238E27FC236}">
                <a16:creationId xmlns:a16="http://schemas.microsoft.com/office/drawing/2014/main" id="{4B7C2BE8-36E6-4B4B-8B53-46DF6DCC18BF}"/>
              </a:ext>
            </a:extLst>
          </p:cNvPr>
          <p:cNvSpPr>
            <a:spLocks noGrp="1"/>
          </p:cNvSpPr>
          <p:nvPr>
            <p:ph type="subTitle" idx="1"/>
          </p:nvPr>
        </p:nvSpPr>
        <p:spPr>
          <a:xfrm>
            <a:off x="8610600" y="4959350"/>
            <a:ext cx="3200400" cy="1463675"/>
          </a:xfrm>
        </p:spPr>
        <p:txBody>
          <a:bodyPr/>
          <a:lstStyle/>
          <a:p>
            <a:pPr>
              <a:defRPr/>
            </a:pP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030563" y="829042"/>
            <a:ext cx="10515600" cy="5672455"/>
          </a:xfrm>
        </p:spPr>
        <p:txBody>
          <a:bodyPr>
            <a:noAutofit/>
          </a:bodyPr>
          <a:lstStyle/>
          <a:p>
            <a:pPr marL="0" indent="0">
              <a:buNone/>
            </a:pPr>
            <a:r>
              <a:rPr lang="en-GB" altLang="en-US" sz="2000" dirty="0"/>
              <a:t>What do we do in lessons?</a:t>
            </a:r>
          </a:p>
          <a:p>
            <a:r>
              <a:rPr lang="en-GB" altLang="en-US" sz="1600" dirty="0" smtClean="0"/>
              <a:t>As </a:t>
            </a:r>
            <a:r>
              <a:rPr lang="en-GB" altLang="en-US" sz="1600" dirty="0" smtClean="0"/>
              <a:t>much practical work as possible, as a class, in groups and individually. Classroom instruments include various percussion, guitars and ukuleles and keyboards, as well as use of students own instruments. Lots of singing (although this is restricted at the moment). We also use technology to help you record your own music and learn about other types of music.</a:t>
            </a:r>
          </a:p>
          <a:p>
            <a:pPr marL="0" indent="0">
              <a:buNone/>
            </a:pPr>
            <a:r>
              <a:rPr lang="en-GB" altLang="en-US" sz="2000" dirty="0" smtClean="0"/>
              <a:t>Which </a:t>
            </a:r>
            <a:r>
              <a:rPr lang="en-GB" altLang="en-US" sz="2000" dirty="0"/>
              <a:t>instruments can I learn outside of normal lessons?</a:t>
            </a:r>
          </a:p>
          <a:p>
            <a:r>
              <a:rPr lang="en-GB" altLang="en-US" sz="1600" dirty="0" smtClean="0"/>
              <a:t>We </a:t>
            </a:r>
            <a:r>
              <a:rPr lang="en-GB" altLang="en-US" sz="1600" dirty="0" smtClean="0"/>
              <a:t>have a few visiting teachers who teach small group or individual lessons. They either work for NEMCO, Music Partnership North or are self-employed. They teach piano, guitar, drums, strings (violin, viola and ‘cello), brass (trumpet, trombone and tenor horn), and woodwind (flute, clarinet and saxophone).</a:t>
            </a:r>
          </a:p>
          <a:p>
            <a:pPr marL="0" indent="0">
              <a:buNone/>
            </a:pPr>
            <a:r>
              <a:rPr lang="en-GB" altLang="en-US" sz="2000" dirty="0" smtClean="0"/>
              <a:t>Do the lessons cost money? Do I need to buy an instrument? When do the lessons take place?</a:t>
            </a:r>
          </a:p>
          <a:p>
            <a:r>
              <a:rPr lang="en-GB" altLang="en-US" sz="1600" dirty="0" smtClean="0"/>
              <a:t>The cost varies depending on how many pupils are in the group, what instrument they are learning and how long each lesson is.</a:t>
            </a:r>
          </a:p>
          <a:p>
            <a:r>
              <a:rPr lang="en-GB" altLang="en-US" sz="1600" dirty="0" smtClean="0"/>
              <a:t>Some instruments are available to rent from NEMCO or the school, others will need to be purchased but the school and the visiting teachers can help with or advise on this.</a:t>
            </a:r>
          </a:p>
          <a:p>
            <a:r>
              <a:rPr lang="en-GB" altLang="en-US" sz="1600" dirty="0" smtClean="0"/>
              <a:t>Normally, the lessons will happen during the day, but at a different time each week. This is to avoid missing too much of the same lesson. Some lessons are at lunch time and other non-lesson times.</a:t>
            </a:r>
          </a:p>
          <a:p>
            <a:endParaRPr lang="en-GB" altLang="en-US" sz="1600" dirty="0" smtClean="0"/>
          </a:p>
          <a:p>
            <a:endParaRPr lang="en-GB" altLang="en-US" sz="1600" dirty="0"/>
          </a:p>
        </p:txBody>
      </p:sp>
      <p:sp>
        <p:nvSpPr>
          <p:cNvPr id="8" name="Title 1">
            <a:extLst>
              <a:ext uri="{FF2B5EF4-FFF2-40B4-BE49-F238E27FC236}">
                <a16:creationId xmlns:a16="http://schemas.microsoft.com/office/drawing/2014/main" id="{764AD03E-8767-4D74-990B-FCA04944C2EC}"/>
              </a:ext>
            </a:extLst>
          </p:cNvPr>
          <p:cNvSpPr txBox="1">
            <a:spLocks/>
          </p:cNvSpPr>
          <p:nvPr/>
        </p:nvSpPr>
        <p:spPr>
          <a:xfrm>
            <a:off x="1205343" y="2199366"/>
            <a:ext cx="10148455" cy="1017357"/>
          </a:xfrm>
          <a:prstGeom prst="rect">
            <a:avLst/>
          </a:prstGeom>
        </p:spPr>
        <p:txBody>
          <a:bodyPr vert="horz" lIns="91440" tIns="45720" rIns="91440" bIns="45720" rtlCol="0" anchor="ctr">
            <a:normAutofit/>
          </a:bodyPr>
          <a:lstStyle>
            <a:lvl1pPr algn="l" rtl="0" eaLnBrk="0" fontAlgn="base" hangingPunct="0">
              <a:lnSpc>
                <a:spcPct val="80000"/>
              </a:lnSpc>
              <a:spcBef>
                <a:spcPct val="0"/>
              </a:spcBef>
              <a:spcAft>
                <a:spcPct val="0"/>
              </a:spcAft>
              <a:defRPr sz="5000" kern="1200" cap="all" spc="100">
                <a:solidFill>
                  <a:srgbClr val="0D0D0D"/>
                </a:solidFill>
                <a:latin typeface="+mj-lt"/>
                <a:ea typeface="+mj-ea"/>
                <a:cs typeface="+mj-cs"/>
              </a:defRPr>
            </a:lvl1pPr>
            <a:lvl2pPr algn="l" rtl="0" eaLnBrk="0" fontAlgn="base" hangingPunct="0">
              <a:lnSpc>
                <a:spcPct val="80000"/>
              </a:lnSpc>
              <a:spcBef>
                <a:spcPct val="0"/>
              </a:spcBef>
              <a:spcAft>
                <a:spcPct val="0"/>
              </a:spcAft>
              <a:defRPr sz="5000">
                <a:solidFill>
                  <a:srgbClr val="0D0D0D"/>
                </a:solidFill>
                <a:latin typeface="Tw Cen MT Condensed" pitchFamily="34" charset="0"/>
              </a:defRPr>
            </a:lvl2pPr>
            <a:lvl3pPr algn="l" rtl="0" eaLnBrk="0" fontAlgn="base" hangingPunct="0">
              <a:lnSpc>
                <a:spcPct val="80000"/>
              </a:lnSpc>
              <a:spcBef>
                <a:spcPct val="0"/>
              </a:spcBef>
              <a:spcAft>
                <a:spcPct val="0"/>
              </a:spcAft>
              <a:defRPr sz="5000">
                <a:solidFill>
                  <a:srgbClr val="0D0D0D"/>
                </a:solidFill>
                <a:latin typeface="Tw Cen MT Condensed" pitchFamily="34" charset="0"/>
              </a:defRPr>
            </a:lvl3pPr>
            <a:lvl4pPr algn="l" rtl="0" eaLnBrk="0" fontAlgn="base" hangingPunct="0">
              <a:lnSpc>
                <a:spcPct val="80000"/>
              </a:lnSpc>
              <a:spcBef>
                <a:spcPct val="0"/>
              </a:spcBef>
              <a:spcAft>
                <a:spcPct val="0"/>
              </a:spcAft>
              <a:defRPr sz="5000">
                <a:solidFill>
                  <a:srgbClr val="0D0D0D"/>
                </a:solidFill>
                <a:latin typeface="Tw Cen MT Condensed" pitchFamily="34" charset="0"/>
              </a:defRPr>
            </a:lvl4pPr>
            <a:lvl5pPr algn="l" rtl="0" eaLnBrk="0" fontAlgn="base" hangingPunct="0">
              <a:lnSpc>
                <a:spcPct val="80000"/>
              </a:lnSpc>
              <a:spcBef>
                <a:spcPct val="0"/>
              </a:spcBef>
              <a:spcAft>
                <a:spcPct val="0"/>
              </a:spcAft>
              <a:defRPr sz="5000">
                <a:solidFill>
                  <a:srgbClr val="0D0D0D"/>
                </a:solidFill>
                <a:latin typeface="Tw Cen MT Condensed" pitchFamily="34" charset="0"/>
              </a:defRPr>
            </a:lvl5pPr>
            <a:lvl6pPr marL="457200" algn="l" rtl="0" fontAlgn="base">
              <a:lnSpc>
                <a:spcPct val="80000"/>
              </a:lnSpc>
              <a:spcBef>
                <a:spcPct val="0"/>
              </a:spcBef>
              <a:spcAft>
                <a:spcPct val="0"/>
              </a:spcAft>
              <a:defRPr sz="5000">
                <a:solidFill>
                  <a:srgbClr val="0D0D0D"/>
                </a:solidFill>
                <a:latin typeface="Tw Cen MT Condensed" pitchFamily="34" charset="0"/>
              </a:defRPr>
            </a:lvl6pPr>
            <a:lvl7pPr marL="914400" algn="l" rtl="0" fontAlgn="base">
              <a:lnSpc>
                <a:spcPct val="80000"/>
              </a:lnSpc>
              <a:spcBef>
                <a:spcPct val="0"/>
              </a:spcBef>
              <a:spcAft>
                <a:spcPct val="0"/>
              </a:spcAft>
              <a:defRPr sz="5000">
                <a:solidFill>
                  <a:srgbClr val="0D0D0D"/>
                </a:solidFill>
                <a:latin typeface="Tw Cen MT Condensed" pitchFamily="34" charset="0"/>
              </a:defRPr>
            </a:lvl7pPr>
            <a:lvl8pPr marL="1371600" algn="l" rtl="0" fontAlgn="base">
              <a:lnSpc>
                <a:spcPct val="80000"/>
              </a:lnSpc>
              <a:spcBef>
                <a:spcPct val="0"/>
              </a:spcBef>
              <a:spcAft>
                <a:spcPct val="0"/>
              </a:spcAft>
              <a:defRPr sz="5000">
                <a:solidFill>
                  <a:srgbClr val="0D0D0D"/>
                </a:solidFill>
                <a:latin typeface="Tw Cen MT Condensed" pitchFamily="34" charset="0"/>
              </a:defRPr>
            </a:lvl8pPr>
            <a:lvl9pPr marL="1828800" algn="l" rtl="0" fontAlgn="base">
              <a:lnSpc>
                <a:spcPct val="80000"/>
              </a:lnSpc>
              <a:spcBef>
                <a:spcPct val="0"/>
              </a:spcBef>
              <a:spcAft>
                <a:spcPct val="0"/>
              </a:spcAft>
              <a:defRPr sz="5000">
                <a:solidFill>
                  <a:srgbClr val="0D0D0D"/>
                </a:solidFill>
                <a:latin typeface="Tw Cen MT Condensed" pitchFamily="34" charset="0"/>
              </a:defRPr>
            </a:lvl9pPr>
          </a:lstStyle>
          <a:p>
            <a:pPr marL="0" indent="0">
              <a:buNone/>
            </a:pPr>
            <a:endParaRPr lang="en-GB" altLang="en-US" sz="3200" dirty="0"/>
          </a:p>
        </p:txBody>
      </p:sp>
    </p:spTree>
    <p:extLst>
      <p:ext uri="{BB962C8B-B14F-4D97-AF65-F5344CB8AC3E}">
        <p14:creationId xmlns:p14="http://schemas.microsoft.com/office/powerpoint/2010/main" val="379982576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Content Placeholder 2">
            <a:extLst>
              <a:ext uri="{FF2B5EF4-FFF2-40B4-BE49-F238E27FC236}">
                <a16:creationId xmlns:a16="http://schemas.microsoft.com/office/drawing/2014/main" id="{F42D0CA9-DBF7-4330-A7C2-B0838FD6FDC6}"/>
              </a:ext>
            </a:extLst>
          </p:cNvPr>
          <p:cNvSpPr>
            <a:spLocks noGrp="1"/>
          </p:cNvSpPr>
          <p:nvPr>
            <p:ph idx="1"/>
          </p:nvPr>
        </p:nvSpPr>
        <p:spPr>
          <a:xfrm>
            <a:off x="1021771" y="1318549"/>
            <a:ext cx="10515600" cy="4351338"/>
          </a:xfrm>
        </p:spPr>
        <p:txBody>
          <a:bodyPr>
            <a:noAutofit/>
          </a:bodyPr>
          <a:lstStyle/>
          <a:p>
            <a:pPr marL="0" indent="0">
              <a:buNone/>
            </a:pPr>
            <a:r>
              <a:rPr lang="en-GB" altLang="en-US" sz="2000" dirty="0"/>
              <a:t>What about concerts and shows?</a:t>
            </a:r>
          </a:p>
          <a:p>
            <a:r>
              <a:rPr lang="en-GB" altLang="en-US" sz="1600" dirty="0"/>
              <a:t>In normal circumstances, we try to put on at least one show a year. Everybody is welcome to audition, the more the merrier! We would normally also have Christmas events, other concerts and the Gosforth pyramid concert in June. There are also opportunities to perform outside of </a:t>
            </a:r>
            <a:r>
              <a:rPr lang="en-GB" altLang="en-US" sz="1600" dirty="0" smtClean="0"/>
              <a:t>school and trips to see professional performers of course.</a:t>
            </a:r>
            <a:endParaRPr lang="en-GB" altLang="en-US" sz="1600" dirty="0"/>
          </a:p>
          <a:p>
            <a:pPr marL="0" indent="0">
              <a:buNone/>
            </a:pPr>
            <a:endParaRPr lang="en-GB" altLang="en-US" sz="1600" dirty="0" smtClean="0"/>
          </a:p>
          <a:p>
            <a:pPr marL="0" indent="0">
              <a:buNone/>
            </a:pPr>
            <a:r>
              <a:rPr lang="en-GB" altLang="en-US" sz="2000" dirty="0" smtClean="0"/>
              <a:t>What groups can I join?</a:t>
            </a:r>
          </a:p>
          <a:p>
            <a:r>
              <a:rPr lang="en-GB" altLang="en-US" sz="1600" dirty="0" smtClean="0"/>
              <a:t>Lunch time is always very busy! (Again, in normal times), we have choirs, GEMS band, string group, percussion group, ukulele club, various bands and of course the GEMS </a:t>
            </a:r>
            <a:r>
              <a:rPr lang="en-GB" altLang="en-US" sz="1600" dirty="0" err="1" smtClean="0"/>
              <a:t>steelers</a:t>
            </a:r>
            <a:r>
              <a:rPr lang="en-GB" altLang="en-US" sz="1600" dirty="0" smtClean="0"/>
              <a:t> who are mostly made up of pupils who worked with Mrs Brydon at </a:t>
            </a:r>
            <a:r>
              <a:rPr lang="en-GB" altLang="en-US" sz="1600" dirty="0" err="1" smtClean="0"/>
              <a:t>Dinnington</a:t>
            </a:r>
            <a:r>
              <a:rPr lang="en-GB" altLang="en-US" sz="1600" dirty="0" smtClean="0"/>
              <a:t> first school.</a:t>
            </a:r>
          </a:p>
          <a:p>
            <a:endParaRPr lang="en-GB" altLang="en-US" sz="1600" dirty="0" smtClean="0"/>
          </a:p>
          <a:p>
            <a:endParaRPr lang="en-GB" altLang="en-US" sz="1600" dirty="0"/>
          </a:p>
        </p:txBody>
      </p:sp>
    </p:spTree>
    <p:extLst>
      <p:ext uri="{BB962C8B-B14F-4D97-AF65-F5344CB8AC3E}">
        <p14:creationId xmlns:p14="http://schemas.microsoft.com/office/powerpoint/2010/main" val="15652849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3E31F289EA7A4EB859CD6BA36E7823" ma:contentTypeVersion="8" ma:contentTypeDescription="Create a new document." ma:contentTypeScope="" ma:versionID="5cd4d6c39ae7d91a511989a21f76b7c7">
  <xsd:schema xmlns:xsd="http://www.w3.org/2001/XMLSchema" xmlns:xs="http://www.w3.org/2001/XMLSchema" xmlns:p="http://schemas.microsoft.com/office/2006/metadata/properties" xmlns:ns2="4f718129-3750-4cf2-a44a-f69c4e68af77" targetNamespace="http://schemas.microsoft.com/office/2006/metadata/properties" ma:root="true" ma:fieldsID="c17897a4f8660aceb5f9b02c70b597c1" ns2:_="">
    <xsd:import namespace="4f718129-3750-4cf2-a44a-f69c4e68af7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f718129-3750-4cf2-a44a-f69c4e68af7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B33B8AC-685E-401C-9780-343F05E5B3E6}">
  <ds:schemaRefs>
    <ds:schemaRef ds:uri="http://schemas.microsoft.com/sharepoint/v3/contenttype/forms"/>
  </ds:schemaRefs>
</ds:datastoreItem>
</file>

<file path=customXml/itemProps2.xml><?xml version="1.0" encoding="utf-8"?>
<ds:datastoreItem xmlns:ds="http://schemas.openxmlformats.org/officeDocument/2006/customXml" ds:itemID="{1A0C36AA-2FC2-46C2-90A7-1A608A3DEC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f718129-3750-4cf2-a44a-f69c4e68af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15A11D-A0AC-4B21-A1AB-222686D6E892}">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4f718129-3750-4cf2-a44a-f69c4e68af7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555</TotalTime>
  <Words>404</Words>
  <Application>Microsoft Office PowerPoint</Application>
  <PresentationFormat>Widescreen</PresentationFormat>
  <Paragraphs>14</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Calibri</vt:lpstr>
      <vt:lpstr>Tw Cen MT</vt:lpstr>
      <vt:lpstr>Tw Cen MT Condensed</vt:lpstr>
      <vt:lpstr>Wingdings 3</vt:lpstr>
      <vt:lpstr>Integral</vt:lpstr>
      <vt:lpstr>Music At Gosforth East Middle School</vt:lpstr>
      <vt:lpstr>PowerPoint Presentation</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Walton</dc:creator>
  <cp:lastModifiedBy>Williams, Mark</cp:lastModifiedBy>
  <cp:revision>57</cp:revision>
  <cp:lastPrinted>2015-11-30T08:08:33Z</cp:lastPrinted>
  <dcterms:created xsi:type="dcterms:W3CDTF">2014-03-12T21:38:31Z</dcterms:created>
  <dcterms:modified xsi:type="dcterms:W3CDTF">2020-10-21T14:09:29Z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0x010100FF3E31F289EA7A4EB859CD6BA36E7823</vt:lpwstr>
  </property>
</Properties>
</file>