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handoutMasterIdLst>
    <p:handoutMasterId r:id="rId16"/>
  </p:handoutMasterIdLst>
  <p:sldIdLst>
    <p:sldId id="257" r:id="rId5"/>
    <p:sldId id="259" r:id="rId6"/>
    <p:sldId id="262" r:id="rId7"/>
    <p:sldId id="258" r:id="rId8"/>
    <p:sldId id="260" r:id="rId9"/>
    <p:sldId id="261" r:id="rId10"/>
    <p:sldId id="266" r:id="rId11"/>
    <p:sldId id="263" r:id="rId12"/>
    <p:sldId id="268" r:id="rId13"/>
    <p:sldId id="265" r:id="rId14"/>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A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4660"/>
  </p:normalViewPr>
  <p:slideViewPr>
    <p:cSldViewPr snapToGrid="0">
      <p:cViewPr varScale="1">
        <p:scale>
          <a:sx n="109" d="100"/>
          <a:sy n="109" d="100"/>
        </p:scale>
        <p:origin x="76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021A8F-250E-4707-A46E-536173FA6B7C}"/>
              </a:ext>
            </a:extLst>
          </p:cNvPr>
          <p:cNvSpPr>
            <a:spLocks noGrp="1"/>
          </p:cNvSpPr>
          <p:nvPr>
            <p:ph type="hdr" sz="quarter"/>
          </p:nvPr>
        </p:nvSpPr>
        <p:spPr>
          <a:xfrm>
            <a:off x="0" y="0"/>
            <a:ext cx="2944813" cy="496888"/>
          </a:xfrm>
          <a:prstGeom prst="rect">
            <a:avLst/>
          </a:prstGeom>
        </p:spPr>
        <p:txBody>
          <a:bodyPr vert="horz" lIns="95563" tIns="47781" rIns="95563" bIns="47781" rtlCol="0"/>
          <a:lstStyle>
            <a:lvl1pPr algn="l">
              <a:defRPr sz="1300"/>
            </a:lvl1pPr>
          </a:lstStyle>
          <a:p>
            <a:pPr>
              <a:defRPr/>
            </a:pPr>
            <a:endParaRPr lang="en-GB"/>
          </a:p>
        </p:txBody>
      </p:sp>
      <p:sp>
        <p:nvSpPr>
          <p:cNvPr id="3" name="Date Placeholder 2">
            <a:extLst>
              <a:ext uri="{FF2B5EF4-FFF2-40B4-BE49-F238E27FC236}">
                <a16:creationId xmlns:a16="http://schemas.microsoft.com/office/drawing/2014/main" id="{1505A58E-D80A-43DE-A419-5066D3C127A9}"/>
              </a:ext>
            </a:extLst>
          </p:cNvPr>
          <p:cNvSpPr>
            <a:spLocks noGrp="1"/>
          </p:cNvSpPr>
          <p:nvPr>
            <p:ph type="dt" sz="quarter" idx="1"/>
          </p:nvPr>
        </p:nvSpPr>
        <p:spPr>
          <a:xfrm>
            <a:off x="3851275" y="0"/>
            <a:ext cx="2944813" cy="496888"/>
          </a:xfrm>
          <a:prstGeom prst="rect">
            <a:avLst/>
          </a:prstGeom>
        </p:spPr>
        <p:txBody>
          <a:bodyPr vert="horz" lIns="95563" tIns="47781" rIns="95563" bIns="47781" rtlCol="0"/>
          <a:lstStyle>
            <a:lvl1pPr algn="r">
              <a:defRPr sz="1300"/>
            </a:lvl1pPr>
          </a:lstStyle>
          <a:p>
            <a:pPr>
              <a:defRPr/>
            </a:pPr>
            <a:fld id="{83563AD5-B559-4EB9-BD0B-EB7B4DEF6902}" type="datetimeFigureOut">
              <a:rPr lang="en-GB"/>
              <a:pPr>
                <a:defRPr/>
              </a:pPr>
              <a:t>21/10/2020</a:t>
            </a:fld>
            <a:endParaRPr lang="en-GB"/>
          </a:p>
        </p:txBody>
      </p:sp>
      <p:sp>
        <p:nvSpPr>
          <p:cNvPr id="4" name="Footer Placeholder 3">
            <a:extLst>
              <a:ext uri="{FF2B5EF4-FFF2-40B4-BE49-F238E27FC236}">
                <a16:creationId xmlns:a16="http://schemas.microsoft.com/office/drawing/2014/main" id="{3E902663-E644-4EB0-8811-99CB00A7383E}"/>
              </a:ext>
            </a:extLst>
          </p:cNvPr>
          <p:cNvSpPr>
            <a:spLocks noGrp="1"/>
          </p:cNvSpPr>
          <p:nvPr>
            <p:ph type="ftr" sz="quarter" idx="2"/>
          </p:nvPr>
        </p:nvSpPr>
        <p:spPr>
          <a:xfrm>
            <a:off x="0" y="9428163"/>
            <a:ext cx="2944813" cy="496887"/>
          </a:xfrm>
          <a:prstGeom prst="rect">
            <a:avLst/>
          </a:prstGeom>
        </p:spPr>
        <p:txBody>
          <a:bodyPr vert="horz" lIns="95563" tIns="47781" rIns="95563" bIns="47781" rtlCol="0" anchor="b"/>
          <a:lstStyle>
            <a:lvl1pPr algn="l">
              <a:defRPr sz="1300"/>
            </a:lvl1pPr>
          </a:lstStyle>
          <a:p>
            <a:pPr>
              <a:defRPr/>
            </a:pPr>
            <a:endParaRPr lang="en-GB"/>
          </a:p>
        </p:txBody>
      </p:sp>
      <p:sp>
        <p:nvSpPr>
          <p:cNvPr id="5" name="Slide Number Placeholder 4">
            <a:extLst>
              <a:ext uri="{FF2B5EF4-FFF2-40B4-BE49-F238E27FC236}">
                <a16:creationId xmlns:a16="http://schemas.microsoft.com/office/drawing/2014/main" id="{9E427A90-2432-4C68-BF91-0198C15E9FED}"/>
              </a:ext>
            </a:extLst>
          </p:cNvPr>
          <p:cNvSpPr>
            <a:spLocks noGrp="1"/>
          </p:cNvSpPr>
          <p:nvPr>
            <p:ph type="sldNum" sz="quarter" idx="3"/>
          </p:nvPr>
        </p:nvSpPr>
        <p:spPr>
          <a:xfrm>
            <a:off x="3851275" y="9428163"/>
            <a:ext cx="2944813" cy="496887"/>
          </a:xfrm>
          <a:prstGeom prst="rect">
            <a:avLst/>
          </a:prstGeom>
        </p:spPr>
        <p:txBody>
          <a:bodyPr vert="horz" wrap="square" lIns="95563" tIns="47781" rIns="95563" bIns="47781" numCol="1" anchor="b" anchorCtr="0" compatLnSpc="1">
            <a:prstTxWarp prst="textNoShape">
              <a:avLst/>
            </a:prstTxWarp>
          </a:bodyPr>
          <a:lstStyle>
            <a:lvl1pPr algn="r">
              <a:defRPr sz="1300"/>
            </a:lvl1pPr>
          </a:lstStyle>
          <a:p>
            <a:fld id="{57447EFA-B152-4AA1-B27B-30E5F0766C26}"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AEAC36-57D5-479C-A1CE-5C274D038A71}"/>
              </a:ext>
            </a:extLst>
          </p:cNvPr>
          <p:cNvSpPr>
            <a:spLocks noGrp="1"/>
          </p:cNvSpPr>
          <p:nvPr>
            <p:ph type="hdr" sz="quarter"/>
          </p:nvPr>
        </p:nvSpPr>
        <p:spPr>
          <a:xfrm>
            <a:off x="0" y="0"/>
            <a:ext cx="2944813" cy="498475"/>
          </a:xfrm>
          <a:prstGeom prst="rect">
            <a:avLst/>
          </a:prstGeom>
        </p:spPr>
        <p:txBody>
          <a:bodyPr vert="horz" lIns="95563" tIns="47781" rIns="95563" bIns="47781" rtlCol="0"/>
          <a:lstStyle>
            <a:lvl1pPr algn="l" eaLnBrk="1" fontAlgn="auto" hangingPunct="1">
              <a:spcBef>
                <a:spcPts val="0"/>
              </a:spcBef>
              <a:spcAft>
                <a:spcPts val="0"/>
              </a:spcAft>
              <a:defRPr sz="1300">
                <a:latin typeface="+mn-lt"/>
              </a:defRPr>
            </a:lvl1pPr>
          </a:lstStyle>
          <a:p>
            <a:pPr>
              <a:defRPr/>
            </a:pPr>
            <a:endParaRPr lang="en-GB"/>
          </a:p>
        </p:txBody>
      </p:sp>
      <p:sp>
        <p:nvSpPr>
          <p:cNvPr id="3" name="Date Placeholder 2">
            <a:extLst>
              <a:ext uri="{FF2B5EF4-FFF2-40B4-BE49-F238E27FC236}">
                <a16:creationId xmlns:a16="http://schemas.microsoft.com/office/drawing/2014/main" id="{E36BF65B-2099-4B75-9003-FF254CE4E016}"/>
              </a:ext>
            </a:extLst>
          </p:cNvPr>
          <p:cNvSpPr>
            <a:spLocks noGrp="1"/>
          </p:cNvSpPr>
          <p:nvPr>
            <p:ph type="dt" idx="1"/>
          </p:nvPr>
        </p:nvSpPr>
        <p:spPr>
          <a:xfrm>
            <a:off x="3851275" y="0"/>
            <a:ext cx="2944813" cy="498475"/>
          </a:xfrm>
          <a:prstGeom prst="rect">
            <a:avLst/>
          </a:prstGeom>
        </p:spPr>
        <p:txBody>
          <a:bodyPr vert="horz" lIns="95563" tIns="47781" rIns="95563" bIns="47781" rtlCol="0"/>
          <a:lstStyle>
            <a:lvl1pPr algn="r" eaLnBrk="1" fontAlgn="auto" hangingPunct="1">
              <a:spcBef>
                <a:spcPts val="0"/>
              </a:spcBef>
              <a:spcAft>
                <a:spcPts val="0"/>
              </a:spcAft>
              <a:defRPr sz="1300">
                <a:latin typeface="+mn-lt"/>
              </a:defRPr>
            </a:lvl1pPr>
          </a:lstStyle>
          <a:p>
            <a:pPr>
              <a:defRPr/>
            </a:pPr>
            <a:fld id="{98990415-B374-4845-ADCD-3431C00E95C1}" type="datetimeFigureOut">
              <a:rPr lang="en-GB"/>
              <a:pPr>
                <a:defRPr/>
              </a:pPr>
              <a:t>21/10/2020</a:t>
            </a:fld>
            <a:endParaRPr lang="en-GB"/>
          </a:p>
        </p:txBody>
      </p:sp>
      <p:sp>
        <p:nvSpPr>
          <p:cNvPr id="4" name="Slide Image Placeholder 3">
            <a:extLst>
              <a:ext uri="{FF2B5EF4-FFF2-40B4-BE49-F238E27FC236}">
                <a16:creationId xmlns:a16="http://schemas.microsoft.com/office/drawing/2014/main" id="{4CA8928F-0385-4D17-BED4-89800C64849C}"/>
              </a:ext>
            </a:extLst>
          </p:cNvPr>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5563" tIns="47781" rIns="95563" bIns="47781" rtlCol="0" anchor="ctr"/>
          <a:lstStyle/>
          <a:p>
            <a:pPr lvl="0"/>
            <a:endParaRPr lang="en-GB" noProof="0"/>
          </a:p>
        </p:txBody>
      </p:sp>
      <p:sp>
        <p:nvSpPr>
          <p:cNvPr id="5" name="Notes Placeholder 4">
            <a:extLst>
              <a:ext uri="{FF2B5EF4-FFF2-40B4-BE49-F238E27FC236}">
                <a16:creationId xmlns:a16="http://schemas.microsoft.com/office/drawing/2014/main" id="{E15570AF-A851-4110-BAB6-004E5AA93843}"/>
              </a:ext>
            </a:extLst>
          </p:cNvPr>
          <p:cNvSpPr>
            <a:spLocks noGrp="1"/>
          </p:cNvSpPr>
          <p:nvPr>
            <p:ph type="body" sz="quarter" idx="3"/>
          </p:nvPr>
        </p:nvSpPr>
        <p:spPr>
          <a:xfrm>
            <a:off x="679450" y="4776788"/>
            <a:ext cx="5438775" cy="3908425"/>
          </a:xfrm>
          <a:prstGeom prst="rect">
            <a:avLst/>
          </a:prstGeom>
        </p:spPr>
        <p:txBody>
          <a:bodyPr vert="horz" lIns="95563" tIns="47781" rIns="95563" bIns="47781"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F8D741D-73A4-4E66-B05A-38A2BD9A9997}"/>
              </a:ext>
            </a:extLst>
          </p:cNvPr>
          <p:cNvSpPr>
            <a:spLocks noGrp="1"/>
          </p:cNvSpPr>
          <p:nvPr>
            <p:ph type="ftr" sz="quarter" idx="4"/>
          </p:nvPr>
        </p:nvSpPr>
        <p:spPr>
          <a:xfrm>
            <a:off x="0" y="9428163"/>
            <a:ext cx="2944813" cy="498475"/>
          </a:xfrm>
          <a:prstGeom prst="rect">
            <a:avLst/>
          </a:prstGeom>
        </p:spPr>
        <p:txBody>
          <a:bodyPr vert="horz" lIns="95563" tIns="47781" rIns="95563" bIns="47781" rtlCol="0" anchor="b"/>
          <a:lstStyle>
            <a:lvl1pPr algn="l" eaLnBrk="1" fontAlgn="auto" hangingPunct="1">
              <a:spcBef>
                <a:spcPts val="0"/>
              </a:spcBef>
              <a:spcAft>
                <a:spcPts val="0"/>
              </a:spcAft>
              <a:defRPr sz="13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5F15737-0FE9-4E4A-A228-94EDC4B93B3A}"/>
              </a:ext>
            </a:extLst>
          </p:cNvPr>
          <p:cNvSpPr>
            <a:spLocks noGrp="1"/>
          </p:cNvSpPr>
          <p:nvPr>
            <p:ph type="sldNum" sz="quarter" idx="5"/>
          </p:nvPr>
        </p:nvSpPr>
        <p:spPr>
          <a:xfrm>
            <a:off x="3851275" y="9428163"/>
            <a:ext cx="2944813" cy="498475"/>
          </a:xfrm>
          <a:prstGeom prst="rect">
            <a:avLst/>
          </a:prstGeom>
        </p:spPr>
        <p:txBody>
          <a:bodyPr vert="horz" wrap="square" lIns="95563" tIns="47781" rIns="95563" bIns="47781" numCol="1" anchor="b" anchorCtr="0" compatLnSpc="1">
            <a:prstTxWarp prst="textNoShape">
              <a:avLst/>
            </a:prstTxWarp>
          </a:bodyPr>
          <a:lstStyle>
            <a:lvl1pPr algn="r" eaLnBrk="1" hangingPunct="1">
              <a:defRPr sz="1300">
                <a:latin typeface="Calibri" panose="020F0502020204030204" pitchFamily="34" charset="0"/>
              </a:defRPr>
            </a:lvl1pPr>
          </a:lstStyle>
          <a:p>
            <a:fld id="{A9A0C10D-305E-4754-951F-01E292B7474C}"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EED647-5409-45A9-8665-318041B24263}"/>
              </a:ext>
            </a:extLst>
          </p:cNvPr>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0DB28BFC-F995-4761-AE09-3839B1136AF2}"/>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922CECBF-B54A-4143-B50B-28BCD5808BA9}"/>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B050CEB3-1C0D-4916-9F38-505B93508A3A}"/>
              </a:ext>
            </a:extLst>
          </p:cNvPr>
          <p:cNvSpPr>
            <a:spLocks noGrp="1"/>
          </p:cNvSpPr>
          <p:nvPr>
            <p:ph type="dt" sz="half" idx="10"/>
          </p:nvPr>
        </p:nvSpPr>
        <p:spPr/>
        <p:txBody>
          <a:bodyPr/>
          <a:lstStyle>
            <a:lvl1pPr algn="l" defTabSz="914400">
              <a:defRPr/>
            </a:lvl1pPr>
          </a:lstStyle>
          <a:p>
            <a:pPr>
              <a:defRPr/>
            </a:pPr>
            <a:fld id="{E67C845A-215B-4E8C-B5B5-604526D052EB}" type="datetimeFigureOut">
              <a:rPr lang="en-US"/>
              <a:pPr>
                <a:defRPr/>
              </a:pPr>
              <a:t>10/21/2020</a:t>
            </a:fld>
            <a:endParaRPr lang="en-US"/>
          </a:p>
        </p:txBody>
      </p:sp>
      <p:sp>
        <p:nvSpPr>
          <p:cNvPr id="8" name="Footer Placeholder 4">
            <a:extLst>
              <a:ext uri="{FF2B5EF4-FFF2-40B4-BE49-F238E27FC236}">
                <a16:creationId xmlns:a16="http://schemas.microsoft.com/office/drawing/2014/main" id="{E9243D6D-21C6-494B-9786-C56741F8F06B}"/>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61B76CD4-516E-4190-8867-437C7056DFA4}"/>
              </a:ext>
            </a:extLst>
          </p:cNvPr>
          <p:cNvSpPr>
            <a:spLocks noGrp="1"/>
          </p:cNvSpPr>
          <p:nvPr>
            <p:ph type="sldNum" sz="quarter" idx="12"/>
          </p:nvPr>
        </p:nvSpPr>
        <p:spPr/>
        <p:txBody>
          <a:bodyPr/>
          <a:lstStyle>
            <a:lvl1pPr defTabSz="914400">
              <a:defRPr/>
            </a:lvl1pPr>
          </a:lstStyle>
          <a:p>
            <a:fld id="{15E3E148-6C4B-4B83-AC41-328F6014748A}" type="slidenum">
              <a:rPr lang="en-US" altLang="en-US"/>
              <a:pPr/>
              <a:t>‹#›</a:t>
            </a:fld>
            <a:endParaRPr lang="en-US" altLang="en-US"/>
          </a:p>
        </p:txBody>
      </p:sp>
    </p:spTree>
    <p:extLst>
      <p:ext uri="{BB962C8B-B14F-4D97-AF65-F5344CB8AC3E}">
        <p14:creationId xmlns:p14="http://schemas.microsoft.com/office/powerpoint/2010/main" val="692193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6E2F887-0DF5-4B8F-8267-B502C7C419B2}"/>
              </a:ext>
            </a:extLst>
          </p:cNvPr>
          <p:cNvSpPr>
            <a:spLocks noGrp="1"/>
          </p:cNvSpPr>
          <p:nvPr>
            <p:ph type="dt" sz="half" idx="10"/>
          </p:nvPr>
        </p:nvSpPr>
        <p:spPr/>
        <p:txBody>
          <a:bodyPr/>
          <a:lstStyle>
            <a:lvl1pPr defTabSz="914400">
              <a:defRPr/>
            </a:lvl1pPr>
          </a:lstStyle>
          <a:p>
            <a:pPr>
              <a:defRPr/>
            </a:pPr>
            <a:fld id="{4BAA87D6-DF07-4E61-B41F-74DD2F0C8413}" type="datetimeFigureOut">
              <a:rPr lang="en-US"/>
              <a:pPr>
                <a:defRPr/>
              </a:pPr>
              <a:t>10/21/2020</a:t>
            </a:fld>
            <a:endParaRPr lang="en-US"/>
          </a:p>
        </p:txBody>
      </p:sp>
      <p:sp>
        <p:nvSpPr>
          <p:cNvPr id="5" name="Footer Placeholder 4">
            <a:extLst>
              <a:ext uri="{FF2B5EF4-FFF2-40B4-BE49-F238E27FC236}">
                <a16:creationId xmlns:a16="http://schemas.microsoft.com/office/drawing/2014/main" id="{25AC5384-6806-4D6E-BFC8-81533DC2837C}"/>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A12DBC20-D087-48BD-893B-E28BAEA5C532}"/>
              </a:ext>
            </a:extLst>
          </p:cNvPr>
          <p:cNvSpPr>
            <a:spLocks noGrp="1"/>
          </p:cNvSpPr>
          <p:nvPr>
            <p:ph type="sldNum" sz="quarter" idx="12"/>
          </p:nvPr>
        </p:nvSpPr>
        <p:spPr/>
        <p:txBody>
          <a:bodyPr/>
          <a:lstStyle>
            <a:lvl1pPr defTabSz="914400">
              <a:defRPr/>
            </a:lvl1pPr>
          </a:lstStyle>
          <a:p>
            <a:fld id="{89FA5D77-09FA-4966-A858-D7E9829CEB69}" type="slidenum">
              <a:rPr lang="en-US" altLang="en-US"/>
              <a:pPr/>
              <a:t>‹#›</a:t>
            </a:fld>
            <a:endParaRPr lang="en-US" altLang="en-US"/>
          </a:p>
        </p:txBody>
      </p:sp>
    </p:spTree>
    <p:extLst>
      <p:ext uri="{BB962C8B-B14F-4D97-AF65-F5344CB8AC3E}">
        <p14:creationId xmlns:p14="http://schemas.microsoft.com/office/powerpoint/2010/main" val="1900502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933E287-7F65-44AF-824B-BB7C17F928AB}"/>
              </a:ext>
            </a:extLst>
          </p:cNvPr>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70092ABC-3017-4875-876C-02581E80822D}"/>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2E74C2DC-DBDD-4B61-A204-02517194A474}"/>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713FC4C7-2397-4D5D-A9B9-DA9FC1BCB256}"/>
              </a:ext>
            </a:extLst>
          </p:cNvPr>
          <p:cNvSpPr>
            <a:spLocks noGrp="1"/>
          </p:cNvSpPr>
          <p:nvPr>
            <p:ph type="dt" sz="half" idx="10"/>
          </p:nvPr>
        </p:nvSpPr>
        <p:spPr/>
        <p:txBody>
          <a:bodyPr/>
          <a:lstStyle>
            <a:lvl1pPr defTabSz="914400">
              <a:defRPr/>
            </a:lvl1pPr>
          </a:lstStyle>
          <a:p>
            <a:pPr>
              <a:defRPr/>
            </a:pPr>
            <a:fld id="{D1F679F7-2421-496B-97CA-3540F6899B05}" type="datetimeFigureOut">
              <a:rPr lang="en-US"/>
              <a:pPr>
                <a:defRPr/>
              </a:pPr>
              <a:t>10/21/2020</a:t>
            </a:fld>
            <a:endParaRPr lang="en-US"/>
          </a:p>
        </p:txBody>
      </p:sp>
      <p:sp>
        <p:nvSpPr>
          <p:cNvPr id="8" name="Footer Placeholder 4">
            <a:extLst>
              <a:ext uri="{FF2B5EF4-FFF2-40B4-BE49-F238E27FC236}">
                <a16:creationId xmlns:a16="http://schemas.microsoft.com/office/drawing/2014/main" id="{2B5608AA-F8B2-462C-BE0D-E0639251E587}"/>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C0419D9C-8F31-4A52-B538-312B4BBF8A1A}"/>
              </a:ext>
            </a:extLst>
          </p:cNvPr>
          <p:cNvSpPr>
            <a:spLocks noGrp="1"/>
          </p:cNvSpPr>
          <p:nvPr>
            <p:ph type="sldNum" sz="quarter" idx="12"/>
          </p:nvPr>
        </p:nvSpPr>
        <p:spPr/>
        <p:txBody>
          <a:bodyPr/>
          <a:lstStyle>
            <a:lvl1pPr defTabSz="914400">
              <a:defRPr/>
            </a:lvl1pPr>
          </a:lstStyle>
          <a:p>
            <a:fld id="{3B340B40-F9AB-4AA3-B911-84C21199567E}" type="slidenum">
              <a:rPr lang="en-US" altLang="en-US"/>
              <a:pPr/>
              <a:t>‹#›</a:t>
            </a:fld>
            <a:endParaRPr lang="en-US" altLang="en-US"/>
          </a:p>
        </p:txBody>
      </p:sp>
    </p:spTree>
    <p:extLst>
      <p:ext uri="{BB962C8B-B14F-4D97-AF65-F5344CB8AC3E}">
        <p14:creationId xmlns:p14="http://schemas.microsoft.com/office/powerpoint/2010/main" val="3306000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B38DE8C-CC18-46D0-BFB0-A41A99247096}"/>
              </a:ext>
            </a:extLst>
          </p:cNvPr>
          <p:cNvSpPr>
            <a:spLocks noGrp="1"/>
          </p:cNvSpPr>
          <p:nvPr>
            <p:ph type="dt" sz="half" idx="10"/>
          </p:nvPr>
        </p:nvSpPr>
        <p:spPr/>
        <p:txBody>
          <a:bodyPr/>
          <a:lstStyle>
            <a:lvl1pPr defTabSz="914400">
              <a:defRPr/>
            </a:lvl1pPr>
          </a:lstStyle>
          <a:p>
            <a:pPr>
              <a:defRPr/>
            </a:pPr>
            <a:fld id="{556AA19E-9251-48BC-A737-A191BC441FCF}" type="datetimeFigureOut">
              <a:rPr lang="en-US"/>
              <a:pPr>
                <a:defRPr/>
              </a:pPr>
              <a:t>10/21/2020</a:t>
            </a:fld>
            <a:endParaRPr lang="en-US"/>
          </a:p>
        </p:txBody>
      </p:sp>
      <p:sp>
        <p:nvSpPr>
          <p:cNvPr id="6" name="Footer Placeholder 5">
            <a:extLst>
              <a:ext uri="{FF2B5EF4-FFF2-40B4-BE49-F238E27FC236}">
                <a16:creationId xmlns:a16="http://schemas.microsoft.com/office/drawing/2014/main" id="{7568145A-C828-41EB-B4BA-7F2FEF42850F}"/>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A1165DC7-15A9-4E67-AAE5-0E9587374AD2}"/>
              </a:ext>
            </a:extLst>
          </p:cNvPr>
          <p:cNvSpPr>
            <a:spLocks noGrp="1"/>
          </p:cNvSpPr>
          <p:nvPr>
            <p:ph type="sldNum" sz="quarter" idx="12"/>
          </p:nvPr>
        </p:nvSpPr>
        <p:spPr/>
        <p:txBody>
          <a:bodyPr/>
          <a:lstStyle>
            <a:lvl1pPr defTabSz="914400">
              <a:defRPr/>
            </a:lvl1pPr>
          </a:lstStyle>
          <a:p>
            <a:fld id="{04AC2A38-68B7-48BB-9F7B-E16FA40FDA44}" type="slidenum">
              <a:rPr lang="en-US" altLang="en-US"/>
              <a:pPr/>
              <a:t>‹#›</a:t>
            </a:fld>
            <a:endParaRPr lang="en-US" altLang="en-US"/>
          </a:p>
        </p:txBody>
      </p:sp>
    </p:spTree>
    <p:extLst>
      <p:ext uri="{BB962C8B-B14F-4D97-AF65-F5344CB8AC3E}">
        <p14:creationId xmlns:p14="http://schemas.microsoft.com/office/powerpoint/2010/main" val="729196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B18B11A-8CB5-48AE-8CA8-196F3C7CD0BF}"/>
              </a:ext>
            </a:extLst>
          </p:cNvPr>
          <p:cNvSpPr>
            <a:spLocks noGrp="1"/>
          </p:cNvSpPr>
          <p:nvPr>
            <p:ph type="dt" sz="half" idx="10"/>
          </p:nvPr>
        </p:nvSpPr>
        <p:spPr/>
        <p:txBody>
          <a:bodyPr/>
          <a:lstStyle>
            <a:lvl1pPr defTabSz="914400">
              <a:defRPr/>
            </a:lvl1pPr>
          </a:lstStyle>
          <a:p>
            <a:pPr>
              <a:defRPr/>
            </a:pPr>
            <a:fld id="{6EED5BB5-A651-4044-9CEC-A2461F4490B7}" type="datetimeFigureOut">
              <a:rPr lang="en-US"/>
              <a:pPr>
                <a:defRPr/>
              </a:pPr>
              <a:t>10/21/2020</a:t>
            </a:fld>
            <a:endParaRPr lang="en-US"/>
          </a:p>
        </p:txBody>
      </p:sp>
      <p:sp>
        <p:nvSpPr>
          <p:cNvPr id="8" name="Footer Placeholder 7">
            <a:extLst>
              <a:ext uri="{FF2B5EF4-FFF2-40B4-BE49-F238E27FC236}">
                <a16:creationId xmlns:a16="http://schemas.microsoft.com/office/drawing/2014/main" id="{5600C7CD-E0E0-4A00-A749-0D0F3B558C3C}"/>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8">
            <a:extLst>
              <a:ext uri="{FF2B5EF4-FFF2-40B4-BE49-F238E27FC236}">
                <a16:creationId xmlns:a16="http://schemas.microsoft.com/office/drawing/2014/main" id="{6C068395-6A74-4E92-A92C-5A0A661FD4F5}"/>
              </a:ext>
            </a:extLst>
          </p:cNvPr>
          <p:cNvSpPr>
            <a:spLocks noGrp="1"/>
          </p:cNvSpPr>
          <p:nvPr>
            <p:ph type="sldNum" sz="quarter" idx="12"/>
          </p:nvPr>
        </p:nvSpPr>
        <p:spPr/>
        <p:txBody>
          <a:bodyPr/>
          <a:lstStyle>
            <a:lvl1pPr defTabSz="914400">
              <a:defRPr/>
            </a:lvl1pPr>
          </a:lstStyle>
          <a:p>
            <a:fld id="{33B386AB-C4A8-4241-BB47-6B70984530A4}" type="slidenum">
              <a:rPr lang="en-US" altLang="en-US"/>
              <a:pPr/>
              <a:t>‹#›</a:t>
            </a:fld>
            <a:endParaRPr lang="en-US" altLang="en-US"/>
          </a:p>
        </p:txBody>
      </p:sp>
    </p:spTree>
    <p:extLst>
      <p:ext uri="{BB962C8B-B14F-4D97-AF65-F5344CB8AC3E}">
        <p14:creationId xmlns:p14="http://schemas.microsoft.com/office/powerpoint/2010/main" val="3480328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C483B79-FE0B-4A2F-B60F-0347FC410B03}"/>
              </a:ext>
            </a:extLst>
          </p:cNvPr>
          <p:cNvSpPr>
            <a:spLocks noGrp="1"/>
          </p:cNvSpPr>
          <p:nvPr>
            <p:ph type="dt" sz="half" idx="10"/>
          </p:nvPr>
        </p:nvSpPr>
        <p:spPr/>
        <p:txBody>
          <a:bodyPr/>
          <a:lstStyle>
            <a:lvl1pPr defTabSz="914400">
              <a:defRPr/>
            </a:lvl1pPr>
          </a:lstStyle>
          <a:p>
            <a:pPr>
              <a:defRPr/>
            </a:pPr>
            <a:fld id="{81FB0AEC-1DC3-43B4-82C0-6F75402ED50A}" type="datetimeFigureOut">
              <a:rPr lang="en-US"/>
              <a:pPr>
                <a:defRPr/>
              </a:pPr>
              <a:t>10/21/2020</a:t>
            </a:fld>
            <a:endParaRPr lang="en-US"/>
          </a:p>
        </p:txBody>
      </p:sp>
      <p:sp>
        <p:nvSpPr>
          <p:cNvPr id="4" name="Footer Placeholder 3">
            <a:extLst>
              <a:ext uri="{FF2B5EF4-FFF2-40B4-BE49-F238E27FC236}">
                <a16:creationId xmlns:a16="http://schemas.microsoft.com/office/drawing/2014/main" id="{27343E6B-6996-4A0D-8FD7-21B7960DA6B4}"/>
              </a:ext>
            </a:extLst>
          </p:cNvPr>
          <p:cNvSpPr>
            <a:spLocks noGrp="1"/>
          </p:cNvSpPr>
          <p:nvPr>
            <p:ph type="ftr" sz="quarter" idx="11"/>
          </p:nvPr>
        </p:nvSpPr>
        <p:spPr/>
        <p:txBody>
          <a:bodyPr/>
          <a:lstStyle>
            <a:lvl1pPr defTabSz="914400">
              <a:defRPr/>
            </a:lvl1pPr>
          </a:lstStyle>
          <a:p>
            <a:pPr>
              <a:defRPr/>
            </a:pPr>
            <a:endParaRPr lang="en-US"/>
          </a:p>
        </p:txBody>
      </p:sp>
      <p:sp>
        <p:nvSpPr>
          <p:cNvPr id="5" name="Slide Number Placeholder 4">
            <a:extLst>
              <a:ext uri="{FF2B5EF4-FFF2-40B4-BE49-F238E27FC236}">
                <a16:creationId xmlns:a16="http://schemas.microsoft.com/office/drawing/2014/main" id="{85214EC7-AFA9-437A-A595-DB80E2165BDD}"/>
              </a:ext>
            </a:extLst>
          </p:cNvPr>
          <p:cNvSpPr>
            <a:spLocks noGrp="1"/>
          </p:cNvSpPr>
          <p:nvPr>
            <p:ph type="sldNum" sz="quarter" idx="12"/>
          </p:nvPr>
        </p:nvSpPr>
        <p:spPr/>
        <p:txBody>
          <a:bodyPr/>
          <a:lstStyle>
            <a:lvl1pPr defTabSz="914400">
              <a:defRPr/>
            </a:lvl1pPr>
          </a:lstStyle>
          <a:p>
            <a:fld id="{63836426-54AF-4C8D-BFBB-CDABE50FEADF}" type="slidenum">
              <a:rPr lang="en-US" altLang="en-US"/>
              <a:pPr/>
              <a:t>‹#›</a:t>
            </a:fld>
            <a:endParaRPr lang="en-US" altLang="en-US"/>
          </a:p>
        </p:txBody>
      </p:sp>
    </p:spTree>
    <p:extLst>
      <p:ext uri="{BB962C8B-B14F-4D97-AF65-F5344CB8AC3E}">
        <p14:creationId xmlns:p14="http://schemas.microsoft.com/office/powerpoint/2010/main" val="80063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BFDA6B-7E64-4B86-9625-CD2858486A7B}"/>
              </a:ext>
            </a:extLst>
          </p:cNvPr>
          <p:cNvSpPr>
            <a:spLocks noGrp="1"/>
          </p:cNvSpPr>
          <p:nvPr>
            <p:ph type="dt" sz="half" idx="10"/>
          </p:nvPr>
        </p:nvSpPr>
        <p:spPr/>
        <p:txBody>
          <a:bodyPr/>
          <a:lstStyle>
            <a:lvl1pPr defTabSz="914400">
              <a:defRPr/>
            </a:lvl1pPr>
          </a:lstStyle>
          <a:p>
            <a:pPr>
              <a:defRPr/>
            </a:pPr>
            <a:fld id="{B5191E98-859A-4F6E-996D-1630C1543F4D}" type="datetimeFigureOut">
              <a:rPr lang="en-US"/>
              <a:pPr>
                <a:defRPr/>
              </a:pPr>
              <a:t>10/21/2020</a:t>
            </a:fld>
            <a:endParaRPr lang="en-US"/>
          </a:p>
        </p:txBody>
      </p:sp>
      <p:sp>
        <p:nvSpPr>
          <p:cNvPr id="3" name="Footer Placeholder 2">
            <a:extLst>
              <a:ext uri="{FF2B5EF4-FFF2-40B4-BE49-F238E27FC236}">
                <a16:creationId xmlns:a16="http://schemas.microsoft.com/office/drawing/2014/main" id="{66B9F890-4900-473B-AB6D-FCE715F699FD}"/>
              </a:ext>
            </a:extLst>
          </p:cNvPr>
          <p:cNvSpPr>
            <a:spLocks noGrp="1"/>
          </p:cNvSpPr>
          <p:nvPr>
            <p:ph type="ftr" sz="quarter" idx="11"/>
          </p:nvPr>
        </p:nvSpPr>
        <p:spPr/>
        <p:txBody>
          <a:bodyPr/>
          <a:lstStyle>
            <a:lvl1pPr defTabSz="914400">
              <a:defRPr/>
            </a:lvl1pPr>
          </a:lstStyle>
          <a:p>
            <a:pPr>
              <a:defRPr/>
            </a:pPr>
            <a:endParaRPr lang="en-US"/>
          </a:p>
        </p:txBody>
      </p:sp>
      <p:sp>
        <p:nvSpPr>
          <p:cNvPr id="4" name="Slide Number Placeholder 3">
            <a:extLst>
              <a:ext uri="{FF2B5EF4-FFF2-40B4-BE49-F238E27FC236}">
                <a16:creationId xmlns:a16="http://schemas.microsoft.com/office/drawing/2014/main" id="{5954A956-9135-4018-9234-7195906E0052}"/>
              </a:ext>
            </a:extLst>
          </p:cNvPr>
          <p:cNvSpPr>
            <a:spLocks noGrp="1"/>
          </p:cNvSpPr>
          <p:nvPr>
            <p:ph type="sldNum" sz="quarter" idx="12"/>
          </p:nvPr>
        </p:nvSpPr>
        <p:spPr/>
        <p:txBody>
          <a:bodyPr/>
          <a:lstStyle>
            <a:lvl1pPr defTabSz="914400">
              <a:defRPr/>
            </a:lvl1pPr>
          </a:lstStyle>
          <a:p>
            <a:fld id="{AB8C5310-C7B6-4136-9721-B8EB94374FE8}" type="slidenum">
              <a:rPr lang="en-US" altLang="en-US"/>
              <a:pPr/>
              <a:t>‹#›</a:t>
            </a:fld>
            <a:endParaRPr lang="en-US" altLang="en-US"/>
          </a:p>
        </p:txBody>
      </p:sp>
    </p:spTree>
    <p:extLst>
      <p:ext uri="{BB962C8B-B14F-4D97-AF65-F5344CB8AC3E}">
        <p14:creationId xmlns:p14="http://schemas.microsoft.com/office/powerpoint/2010/main" val="4204970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0D04AF86-F3BD-4762-83B5-3BC23A6D3738}"/>
              </a:ext>
            </a:extLst>
          </p:cNvPr>
          <p:cNvSpPr>
            <a:spLocks noGrp="1"/>
          </p:cNvSpPr>
          <p:nvPr>
            <p:ph type="dt" sz="half" idx="10"/>
          </p:nvPr>
        </p:nvSpPr>
        <p:spPr/>
        <p:txBody>
          <a:bodyPr/>
          <a:lstStyle>
            <a:lvl1pPr defTabSz="914400">
              <a:defRPr/>
            </a:lvl1pPr>
          </a:lstStyle>
          <a:p>
            <a:pPr>
              <a:defRPr/>
            </a:pPr>
            <a:fld id="{E4A3C092-A850-4F01-987B-F5DF4D5731FC}" type="datetimeFigureOut">
              <a:rPr lang="en-US"/>
              <a:pPr>
                <a:defRPr/>
              </a:pPr>
              <a:t>10/21/2020</a:t>
            </a:fld>
            <a:endParaRPr lang="en-US"/>
          </a:p>
        </p:txBody>
      </p:sp>
      <p:sp>
        <p:nvSpPr>
          <p:cNvPr id="6" name="Footer Placeholder 5">
            <a:extLst>
              <a:ext uri="{FF2B5EF4-FFF2-40B4-BE49-F238E27FC236}">
                <a16:creationId xmlns:a16="http://schemas.microsoft.com/office/drawing/2014/main" id="{71DB4FEC-C4D2-4BB4-93E2-F3A6AE842C2A}"/>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EB4E57BF-A036-418C-8D53-E046F474B28E}"/>
              </a:ext>
            </a:extLst>
          </p:cNvPr>
          <p:cNvSpPr>
            <a:spLocks noGrp="1"/>
          </p:cNvSpPr>
          <p:nvPr>
            <p:ph type="sldNum" sz="quarter" idx="12"/>
          </p:nvPr>
        </p:nvSpPr>
        <p:spPr/>
        <p:txBody>
          <a:bodyPr/>
          <a:lstStyle>
            <a:lvl1pPr defTabSz="914400">
              <a:defRPr/>
            </a:lvl1pPr>
          </a:lstStyle>
          <a:p>
            <a:fld id="{9B510950-3FA9-436C-80DA-06676F630F95}" type="slidenum">
              <a:rPr lang="en-US" altLang="en-US"/>
              <a:pPr/>
              <a:t>‹#›</a:t>
            </a:fld>
            <a:endParaRPr lang="en-US" altLang="en-US"/>
          </a:p>
        </p:txBody>
      </p:sp>
    </p:spTree>
    <p:extLst>
      <p:ext uri="{BB962C8B-B14F-4D97-AF65-F5344CB8AC3E}">
        <p14:creationId xmlns:p14="http://schemas.microsoft.com/office/powerpoint/2010/main" val="4146178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F2F3D07-0290-4432-AFF0-86BE985EE4DF}"/>
              </a:ext>
            </a:extLst>
          </p:cNvPr>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D58429AA-E744-4F04-AB06-0CA77DD6D01E}"/>
              </a:ext>
            </a:extLst>
          </p:cNvPr>
          <p:cNvSpPr>
            <a:spLocks noGrp="1"/>
          </p:cNvSpPr>
          <p:nvPr>
            <p:ph type="dt" sz="half" idx="10"/>
          </p:nvPr>
        </p:nvSpPr>
        <p:spPr/>
        <p:txBody>
          <a:bodyPr/>
          <a:lstStyle>
            <a:lvl1pPr defTabSz="914400">
              <a:defRPr/>
            </a:lvl1pPr>
          </a:lstStyle>
          <a:p>
            <a:pPr>
              <a:defRPr/>
            </a:pPr>
            <a:fld id="{5DDD920A-E10E-4D2F-BA36-B3B56F81B11D}" type="datetimeFigureOut">
              <a:rPr lang="en-US"/>
              <a:pPr>
                <a:defRPr/>
              </a:pPr>
              <a:t>10/21/2020</a:t>
            </a:fld>
            <a:endParaRPr lang="en-US"/>
          </a:p>
        </p:txBody>
      </p:sp>
      <p:sp>
        <p:nvSpPr>
          <p:cNvPr id="7" name="Footer Placeholder 5">
            <a:extLst>
              <a:ext uri="{FF2B5EF4-FFF2-40B4-BE49-F238E27FC236}">
                <a16:creationId xmlns:a16="http://schemas.microsoft.com/office/drawing/2014/main" id="{57D018F4-8195-42B3-A385-4EE3D6A3DE6D}"/>
              </a:ext>
            </a:extLst>
          </p:cNvPr>
          <p:cNvSpPr>
            <a:spLocks noGrp="1"/>
          </p:cNvSpPr>
          <p:nvPr>
            <p:ph type="ftr" sz="quarter" idx="11"/>
          </p:nvPr>
        </p:nvSpPr>
        <p:spPr/>
        <p:txBody>
          <a:bodyPr/>
          <a:lstStyle>
            <a:lvl1pPr defTabSz="914400">
              <a:defRPr/>
            </a:lvl1pPr>
          </a:lstStyle>
          <a:p>
            <a:pPr>
              <a:defRPr/>
            </a:pPr>
            <a:endParaRPr lang="en-US"/>
          </a:p>
        </p:txBody>
      </p:sp>
      <p:sp>
        <p:nvSpPr>
          <p:cNvPr id="8" name="Slide Number Placeholder 6">
            <a:extLst>
              <a:ext uri="{FF2B5EF4-FFF2-40B4-BE49-F238E27FC236}">
                <a16:creationId xmlns:a16="http://schemas.microsoft.com/office/drawing/2014/main" id="{1D49529A-DAF4-43D7-BB3E-BC6B284659B6}"/>
              </a:ext>
            </a:extLst>
          </p:cNvPr>
          <p:cNvSpPr>
            <a:spLocks noGrp="1"/>
          </p:cNvSpPr>
          <p:nvPr>
            <p:ph type="sldNum" sz="quarter" idx="12"/>
          </p:nvPr>
        </p:nvSpPr>
        <p:spPr/>
        <p:txBody>
          <a:bodyPr/>
          <a:lstStyle>
            <a:lvl1pPr defTabSz="914400">
              <a:defRPr/>
            </a:lvl1pPr>
          </a:lstStyle>
          <a:p>
            <a:fld id="{AFAF34EC-024B-49ED-A4E8-8AA5FA5B7CAF}" type="slidenum">
              <a:rPr lang="en-US" altLang="en-US"/>
              <a:pPr/>
              <a:t>‹#›</a:t>
            </a:fld>
            <a:endParaRPr lang="en-US" altLang="en-US"/>
          </a:p>
        </p:txBody>
      </p:sp>
    </p:spTree>
    <p:extLst>
      <p:ext uri="{BB962C8B-B14F-4D97-AF65-F5344CB8AC3E}">
        <p14:creationId xmlns:p14="http://schemas.microsoft.com/office/powerpoint/2010/main" val="1336495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797595-FADA-4721-84ED-ABAD5D29411F}"/>
              </a:ext>
            </a:extLst>
          </p:cNvPr>
          <p:cNvSpPr>
            <a:spLocks noGrp="1"/>
          </p:cNvSpPr>
          <p:nvPr>
            <p:ph type="dt" sz="half" idx="10"/>
          </p:nvPr>
        </p:nvSpPr>
        <p:spPr/>
        <p:txBody>
          <a:bodyPr/>
          <a:lstStyle>
            <a:lvl1pPr defTabSz="914400">
              <a:defRPr/>
            </a:lvl1pPr>
          </a:lstStyle>
          <a:p>
            <a:pPr>
              <a:defRPr/>
            </a:pPr>
            <a:fld id="{EE1D3344-B9CE-4517-A5DF-4B91DE3AAC40}" type="datetimeFigureOut">
              <a:rPr lang="en-US"/>
              <a:pPr>
                <a:defRPr/>
              </a:pPr>
              <a:t>10/21/2020</a:t>
            </a:fld>
            <a:endParaRPr lang="en-US"/>
          </a:p>
        </p:txBody>
      </p:sp>
      <p:sp>
        <p:nvSpPr>
          <p:cNvPr id="5" name="Footer Placeholder 4">
            <a:extLst>
              <a:ext uri="{FF2B5EF4-FFF2-40B4-BE49-F238E27FC236}">
                <a16:creationId xmlns:a16="http://schemas.microsoft.com/office/drawing/2014/main" id="{BEABF834-0D29-4944-957E-600FD885039E}"/>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797B97AD-C575-49FD-A894-77AC3BF59887}"/>
              </a:ext>
            </a:extLst>
          </p:cNvPr>
          <p:cNvSpPr>
            <a:spLocks noGrp="1"/>
          </p:cNvSpPr>
          <p:nvPr>
            <p:ph type="sldNum" sz="quarter" idx="12"/>
          </p:nvPr>
        </p:nvSpPr>
        <p:spPr/>
        <p:txBody>
          <a:bodyPr/>
          <a:lstStyle>
            <a:lvl1pPr defTabSz="914400">
              <a:defRPr/>
            </a:lvl1pPr>
          </a:lstStyle>
          <a:p>
            <a:fld id="{CFA1850D-57E7-4646-8063-1A5C7D65424F}" type="slidenum">
              <a:rPr lang="en-US" altLang="en-US"/>
              <a:pPr/>
              <a:t>‹#›</a:t>
            </a:fld>
            <a:endParaRPr lang="en-US" altLang="en-US"/>
          </a:p>
        </p:txBody>
      </p:sp>
    </p:spTree>
    <p:extLst>
      <p:ext uri="{BB962C8B-B14F-4D97-AF65-F5344CB8AC3E}">
        <p14:creationId xmlns:p14="http://schemas.microsoft.com/office/powerpoint/2010/main" val="490796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A2B2344-0FDE-4531-B429-430583E949D4}"/>
              </a:ext>
            </a:extLst>
          </p:cNvPr>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2"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2"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B08F27CD-7CB9-4F78-BA0B-4E8FC2FE6D54}"/>
              </a:ext>
            </a:extLst>
          </p:cNvPr>
          <p:cNvSpPr>
            <a:spLocks noGrp="1"/>
          </p:cNvSpPr>
          <p:nvPr>
            <p:ph type="dt" sz="half" idx="10"/>
          </p:nvPr>
        </p:nvSpPr>
        <p:spPr/>
        <p:txBody>
          <a:bodyPr/>
          <a:lstStyle>
            <a:lvl1pPr defTabSz="914400">
              <a:defRPr/>
            </a:lvl1pPr>
          </a:lstStyle>
          <a:p>
            <a:pPr>
              <a:defRPr/>
            </a:pPr>
            <a:fld id="{0109A4AC-7580-4460-95F1-2E288C9B2405}" type="datetimeFigureOut">
              <a:rPr lang="en-US"/>
              <a:pPr>
                <a:defRPr/>
              </a:pPr>
              <a:t>10/21/2020</a:t>
            </a:fld>
            <a:endParaRPr lang="en-US"/>
          </a:p>
        </p:txBody>
      </p:sp>
      <p:sp>
        <p:nvSpPr>
          <p:cNvPr id="6" name="Footer Placeholder 4">
            <a:extLst>
              <a:ext uri="{FF2B5EF4-FFF2-40B4-BE49-F238E27FC236}">
                <a16:creationId xmlns:a16="http://schemas.microsoft.com/office/drawing/2014/main" id="{2D3DBA91-F5EC-41F8-989D-4C5D4808B9E9}"/>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5">
            <a:extLst>
              <a:ext uri="{FF2B5EF4-FFF2-40B4-BE49-F238E27FC236}">
                <a16:creationId xmlns:a16="http://schemas.microsoft.com/office/drawing/2014/main" id="{46F301E7-CBD5-44A4-8C54-213C3D1A027A}"/>
              </a:ext>
            </a:extLst>
          </p:cNvPr>
          <p:cNvSpPr>
            <a:spLocks noGrp="1"/>
          </p:cNvSpPr>
          <p:nvPr>
            <p:ph type="sldNum" sz="quarter" idx="12"/>
          </p:nvPr>
        </p:nvSpPr>
        <p:spPr/>
        <p:txBody>
          <a:bodyPr/>
          <a:lstStyle>
            <a:lvl1pPr defTabSz="914400">
              <a:defRPr/>
            </a:lvl1pPr>
          </a:lstStyle>
          <a:p>
            <a:fld id="{DABCA2CB-2F94-445B-B127-3E57CACE2140}" type="slidenum">
              <a:rPr lang="en-US" altLang="en-US"/>
              <a:pPr/>
              <a:t>‹#›</a:t>
            </a:fld>
            <a:endParaRPr lang="en-US" altLang="en-US"/>
          </a:p>
        </p:txBody>
      </p:sp>
    </p:spTree>
    <p:extLst>
      <p:ext uri="{BB962C8B-B14F-4D97-AF65-F5344CB8AC3E}">
        <p14:creationId xmlns:p14="http://schemas.microsoft.com/office/powerpoint/2010/main" val="3783039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5DCCA-9ED8-4977-94E7-EA72C3A634D5}"/>
              </a:ext>
            </a:extLst>
          </p:cNvPr>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F7F62270-B6E3-40E3-8460-92199019030B}"/>
              </a:ext>
            </a:extLst>
          </p:cNvPr>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C01FB3A-1D2B-4D8C-A954-CA9ACA333633}"/>
              </a:ext>
            </a:extLst>
          </p:cNvPr>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defTabSz="457200" eaLnBrk="1" fontAlgn="auto" hangingPunct="1">
              <a:spcBef>
                <a:spcPts val="0"/>
              </a:spcBef>
              <a:spcAft>
                <a:spcPts val="0"/>
              </a:spcAft>
              <a:defRPr sz="1000">
                <a:solidFill>
                  <a:prstClr val="black">
                    <a:lumMod val="95000"/>
                    <a:lumOff val="5000"/>
                  </a:prstClr>
                </a:solidFill>
                <a:latin typeface="+mj-lt"/>
              </a:defRPr>
            </a:lvl1pPr>
          </a:lstStyle>
          <a:p>
            <a:pPr>
              <a:defRPr/>
            </a:pPr>
            <a:fld id="{92AA481B-FB69-45D6-B941-351ECED6EF76}" type="datetimeFigureOut">
              <a:rPr lang="en-US"/>
              <a:pPr>
                <a:defRPr/>
              </a:pPr>
              <a:t>10/21/2020</a:t>
            </a:fld>
            <a:endParaRPr lang="en-US" dirty="0"/>
          </a:p>
        </p:txBody>
      </p:sp>
      <p:sp>
        <p:nvSpPr>
          <p:cNvPr id="5" name="Footer Placeholder 4">
            <a:extLst>
              <a:ext uri="{FF2B5EF4-FFF2-40B4-BE49-F238E27FC236}">
                <a16:creationId xmlns:a16="http://schemas.microsoft.com/office/drawing/2014/main" id="{AB5E1056-4C4F-48EA-8787-ABF3786EE730}"/>
              </a:ext>
            </a:extLst>
          </p:cNvPr>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defTabSz="457200" eaLnBrk="1" fontAlgn="auto" hangingPunct="1">
              <a:spcBef>
                <a:spcPts val="0"/>
              </a:spcBef>
              <a:spcAft>
                <a:spcPts val="0"/>
              </a:spcAft>
              <a:defRPr sz="1000" cap="all" baseline="0">
                <a:solidFill>
                  <a:prstClr val="black">
                    <a:lumMod val="95000"/>
                    <a:lumOff val="5000"/>
                  </a:prstClr>
                </a:solidFill>
                <a:latin typeface="+mj-lt"/>
              </a:defRPr>
            </a:lvl1pPr>
          </a:lstStyle>
          <a:p>
            <a:pPr>
              <a:defRPr/>
            </a:pPr>
            <a:endParaRPr lang="en-US"/>
          </a:p>
        </p:txBody>
      </p:sp>
      <p:sp>
        <p:nvSpPr>
          <p:cNvPr id="6" name="Slide Number Placeholder 5">
            <a:extLst>
              <a:ext uri="{FF2B5EF4-FFF2-40B4-BE49-F238E27FC236}">
                <a16:creationId xmlns:a16="http://schemas.microsoft.com/office/drawing/2014/main" id="{D4FCD423-8D7A-4DA7-9B79-800E2934A278}"/>
              </a:ext>
            </a:extLst>
          </p:cNvPr>
          <p:cNvSpPr>
            <a:spLocks noGrp="1"/>
          </p:cNvSpPr>
          <p:nvPr>
            <p:ph type="sldNum" sz="quarter" idx="4"/>
          </p:nvPr>
        </p:nvSpPr>
        <p:spPr>
          <a:xfrm>
            <a:off x="10837863" y="6470650"/>
            <a:ext cx="973137" cy="274638"/>
          </a:xfrm>
          <a:prstGeom prst="rect">
            <a:avLst/>
          </a:prstGeom>
        </p:spPr>
        <p:txBody>
          <a:bodyPr vert="horz" wrap="square" lIns="91440" tIns="45720" rIns="91440" bIns="45720" numCol="1" anchor="ctr" anchorCtr="0" compatLnSpc="1">
            <a:prstTxWarp prst="textNoShape">
              <a:avLst/>
            </a:prstTxWarp>
          </a:bodyPr>
          <a:lstStyle>
            <a:lvl1pPr defTabSz="457200" eaLnBrk="1" hangingPunct="1">
              <a:defRPr sz="1000">
                <a:solidFill>
                  <a:srgbClr val="0D0D0D"/>
                </a:solidFill>
                <a:latin typeface="Tw Cen MT Condensed" panose="020B0606020104020203" pitchFamily="34" charset="0"/>
              </a:defRPr>
            </a:lvl1pPr>
          </a:lstStyle>
          <a:p>
            <a:fld id="{2EED2F74-158F-40E4-A3FF-BFB6C6EB5C0A}" type="slidenum">
              <a:rPr lang="en-US" altLang="en-US"/>
              <a:pPr/>
              <a:t>‹#›</a:t>
            </a:fld>
            <a:endParaRPr lang="en-US" altLang="en-US"/>
          </a:p>
        </p:txBody>
      </p:sp>
      <p:cxnSp>
        <p:nvCxnSpPr>
          <p:cNvPr id="7" name="Straight Connector 6">
            <a:extLst>
              <a:ext uri="{FF2B5EF4-FFF2-40B4-BE49-F238E27FC236}">
                <a16:creationId xmlns:a16="http://schemas.microsoft.com/office/drawing/2014/main" id="{53A903C0-65B8-4241-9539-BA5EFF2AEC1D}"/>
              </a:ext>
            </a:extLst>
          </p:cNvPr>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itchFamily="34" charset="0"/>
        </a:defRPr>
      </a:lvl2pPr>
      <a:lvl3pPr algn="l" rtl="0" eaLnBrk="0" fontAlgn="base" hangingPunct="0">
        <a:lnSpc>
          <a:spcPct val="80000"/>
        </a:lnSpc>
        <a:spcBef>
          <a:spcPct val="0"/>
        </a:spcBef>
        <a:spcAft>
          <a:spcPct val="0"/>
        </a:spcAft>
        <a:defRPr sz="5000">
          <a:solidFill>
            <a:srgbClr val="0D0D0D"/>
          </a:solidFill>
          <a:latin typeface="Tw Cen MT Condensed" pitchFamily="34" charset="0"/>
        </a:defRPr>
      </a:lvl3pPr>
      <a:lvl4pPr algn="l" rtl="0" eaLnBrk="0" fontAlgn="base" hangingPunct="0">
        <a:lnSpc>
          <a:spcPct val="80000"/>
        </a:lnSpc>
        <a:spcBef>
          <a:spcPct val="0"/>
        </a:spcBef>
        <a:spcAft>
          <a:spcPct val="0"/>
        </a:spcAft>
        <a:defRPr sz="5000">
          <a:solidFill>
            <a:srgbClr val="0D0D0D"/>
          </a:solidFill>
          <a:latin typeface="Tw Cen MT Condensed" pitchFamily="34" charset="0"/>
        </a:defRPr>
      </a:lvl4pPr>
      <a:lvl5pPr algn="l" rtl="0" eaLnBrk="0" fontAlgn="base" hangingPunct="0">
        <a:lnSpc>
          <a:spcPct val="80000"/>
        </a:lnSpc>
        <a:spcBef>
          <a:spcPct val="0"/>
        </a:spcBef>
        <a:spcAft>
          <a:spcPct val="0"/>
        </a:spcAft>
        <a:defRPr sz="5000">
          <a:solidFill>
            <a:srgbClr val="0D0D0D"/>
          </a:solidFill>
          <a:latin typeface="Tw Cen MT Condensed" pitchFamily="34" charset="0"/>
        </a:defRPr>
      </a:lvl5pPr>
      <a:lvl6pPr marL="457200" algn="l" rtl="0" fontAlgn="base">
        <a:lnSpc>
          <a:spcPct val="80000"/>
        </a:lnSpc>
        <a:spcBef>
          <a:spcPct val="0"/>
        </a:spcBef>
        <a:spcAft>
          <a:spcPct val="0"/>
        </a:spcAft>
        <a:defRPr sz="5000">
          <a:solidFill>
            <a:srgbClr val="0D0D0D"/>
          </a:solidFill>
          <a:latin typeface="Tw Cen MT Condensed" pitchFamily="34" charset="0"/>
        </a:defRPr>
      </a:lvl6pPr>
      <a:lvl7pPr marL="914400" algn="l" rtl="0" fontAlgn="base">
        <a:lnSpc>
          <a:spcPct val="80000"/>
        </a:lnSpc>
        <a:spcBef>
          <a:spcPct val="0"/>
        </a:spcBef>
        <a:spcAft>
          <a:spcPct val="0"/>
        </a:spcAft>
        <a:defRPr sz="5000">
          <a:solidFill>
            <a:srgbClr val="0D0D0D"/>
          </a:solidFill>
          <a:latin typeface="Tw Cen MT Condensed" pitchFamily="34" charset="0"/>
        </a:defRPr>
      </a:lvl7pPr>
      <a:lvl8pPr marL="1371600" algn="l" rtl="0" fontAlgn="base">
        <a:lnSpc>
          <a:spcPct val="80000"/>
        </a:lnSpc>
        <a:spcBef>
          <a:spcPct val="0"/>
        </a:spcBef>
        <a:spcAft>
          <a:spcPct val="0"/>
        </a:spcAft>
        <a:defRPr sz="5000">
          <a:solidFill>
            <a:srgbClr val="0D0D0D"/>
          </a:solidFill>
          <a:latin typeface="Tw Cen MT Condensed" pitchFamily="34" charset="0"/>
        </a:defRPr>
      </a:lvl8pPr>
      <a:lvl9pPr marL="1828800" algn="l" rtl="0" fontAlgn="base">
        <a:lnSpc>
          <a:spcPct val="80000"/>
        </a:lnSpc>
        <a:spcBef>
          <a:spcPct val="0"/>
        </a:spcBef>
        <a:spcAft>
          <a:spcPct val="0"/>
        </a:spcAft>
        <a:defRPr sz="5000">
          <a:solidFill>
            <a:srgbClr val="0D0D0D"/>
          </a:solidFill>
          <a:latin typeface="Tw Cen MT Condensed"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4F207-16D3-4636-B333-7044AB5DBB41}"/>
              </a:ext>
            </a:extLst>
          </p:cNvPr>
          <p:cNvSpPr>
            <a:spLocks noGrp="1"/>
          </p:cNvSpPr>
          <p:nvPr>
            <p:ph type="ctrTitle"/>
          </p:nvPr>
        </p:nvSpPr>
        <p:spPr>
          <a:xfrm>
            <a:off x="457200" y="4959350"/>
            <a:ext cx="7772400" cy="1463675"/>
          </a:xfrm>
        </p:spPr>
        <p:txBody>
          <a:bodyPr/>
          <a:lstStyle/>
          <a:p>
            <a:pPr algn="l" eaLnBrk="1" fontAlgn="auto" hangingPunct="1">
              <a:spcAft>
                <a:spcPts val="0"/>
              </a:spcAft>
              <a:defRPr/>
            </a:pPr>
            <a:r>
              <a:rPr lang="en-GB" sz="4800" dirty="0">
                <a:solidFill>
                  <a:schemeClr val="tx1">
                    <a:lumMod val="95000"/>
                    <a:lumOff val="5000"/>
                  </a:schemeClr>
                </a:solidFill>
              </a:rPr>
              <a:t>English </a:t>
            </a:r>
            <a:br>
              <a:rPr lang="en-GB" sz="4800" dirty="0">
                <a:solidFill>
                  <a:schemeClr val="tx1">
                    <a:lumMod val="95000"/>
                    <a:lumOff val="5000"/>
                  </a:schemeClr>
                </a:solidFill>
              </a:rPr>
            </a:br>
            <a:r>
              <a:rPr lang="en-GB" sz="4800" dirty="0">
                <a:solidFill>
                  <a:schemeClr val="tx1">
                    <a:lumMod val="95000"/>
                    <a:lumOff val="5000"/>
                  </a:schemeClr>
                </a:solidFill>
              </a:rPr>
              <a:t>At Gosforth East Middle School</a:t>
            </a:r>
          </a:p>
        </p:txBody>
      </p:sp>
      <p:sp>
        <p:nvSpPr>
          <p:cNvPr id="4" name="Subtitle 3">
            <a:extLst>
              <a:ext uri="{FF2B5EF4-FFF2-40B4-BE49-F238E27FC236}">
                <a16:creationId xmlns:a16="http://schemas.microsoft.com/office/drawing/2014/main" id="{4B7C2BE8-36E6-4B4B-8B53-46DF6DCC18BF}"/>
              </a:ext>
            </a:extLst>
          </p:cNvPr>
          <p:cNvSpPr>
            <a:spLocks noGrp="1"/>
          </p:cNvSpPr>
          <p:nvPr>
            <p:ph type="subTitle" idx="1"/>
          </p:nvPr>
        </p:nvSpPr>
        <p:spPr>
          <a:xfrm>
            <a:off x="8610600" y="4959350"/>
            <a:ext cx="3200400" cy="1463675"/>
          </a:xfrm>
        </p:spPr>
        <p:txBody>
          <a:bodyPr/>
          <a:lstStyle/>
          <a:p>
            <a:pPr>
              <a:defRPr/>
            </a:pP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AD03E-8767-4D74-990B-FCA04944C2EC}"/>
              </a:ext>
            </a:extLst>
          </p:cNvPr>
          <p:cNvSpPr>
            <a:spLocks noGrp="1"/>
          </p:cNvSpPr>
          <p:nvPr>
            <p:ph type="title"/>
          </p:nvPr>
        </p:nvSpPr>
        <p:spPr/>
        <p:txBody>
          <a:bodyPr/>
          <a:lstStyle/>
          <a:p>
            <a:pPr>
              <a:defRPr/>
            </a:pPr>
            <a:r>
              <a:rPr lang="en-GB" dirty="0"/>
              <a:t>How many lessons will we have?</a:t>
            </a:r>
          </a:p>
        </p:txBody>
      </p:sp>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p:txBody>
          <a:bodyPr/>
          <a:lstStyle/>
          <a:p>
            <a:r>
              <a:rPr lang="en-GB" altLang="en-US" sz="2800"/>
              <a:t>Six lessons of English per week in Year 5 and Year 6</a:t>
            </a:r>
          </a:p>
          <a:p>
            <a:pPr lvl="1"/>
            <a:r>
              <a:rPr lang="en-GB" altLang="en-US" sz="2400"/>
              <a:t>Weekly school library visit</a:t>
            </a:r>
          </a:p>
          <a:p>
            <a:pPr lvl="1"/>
            <a:r>
              <a:rPr lang="en-GB" altLang="en-US" sz="2400"/>
              <a:t>Guided reading every week</a:t>
            </a:r>
          </a:p>
          <a:p>
            <a:r>
              <a:rPr lang="en-GB" altLang="en-US" sz="2800"/>
              <a:t>Four lessons of English per week in Year 7 and Year 8</a:t>
            </a:r>
          </a:p>
          <a:p>
            <a:pPr lvl="1"/>
            <a:r>
              <a:rPr lang="en-GB" altLang="en-US" sz="2400"/>
              <a:t>Fortnightly visit to school library</a:t>
            </a:r>
          </a:p>
          <a:p>
            <a:pPr lvl="1"/>
            <a:r>
              <a:rPr lang="en-GB" altLang="en-US" sz="2400"/>
              <a:t>Fortnightly writing challenges</a:t>
            </a:r>
          </a:p>
        </p:txBody>
      </p:sp>
      <p:pic>
        <p:nvPicPr>
          <p:cNvPr id="16388" name="Picture 3">
            <a:extLst>
              <a:ext uri="{FF2B5EF4-FFF2-40B4-BE49-F238E27FC236}">
                <a16:creationId xmlns:a16="http://schemas.microsoft.com/office/drawing/2014/main" id="{5F899388-7810-4F0F-90AF-405A0D387D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2" descr="The Tempest” at Usborne Children's Books">
            <a:extLst>
              <a:ext uri="{FF2B5EF4-FFF2-40B4-BE49-F238E27FC236}">
                <a16:creationId xmlns:a16="http://schemas.microsoft.com/office/drawing/2014/main" id="{7A306FFC-5B7C-4E54-825D-BD1666E71B13}"/>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0174288" y="169863"/>
            <a:ext cx="1884362" cy="281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9FA18-F95F-480B-B218-93CAFA48C5B5}"/>
              </a:ext>
            </a:extLst>
          </p:cNvPr>
          <p:cNvSpPr>
            <a:spLocks noGrp="1"/>
          </p:cNvSpPr>
          <p:nvPr>
            <p:ph type="title"/>
          </p:nvPr>
        </p:nvSpPr>
        <p:spPr/>
        <p:txBody>
          <a:bodyPr/>
          <a:lstStyle/>
          <a:p>
            <a:pPr>
              <a:defRPr/>
            </a:pPr>
            <a:r>
              <a:rPr lang="en-GB" dirty="0"/>
              <a:t>Are pupils taught in sets for English?</a:t>
            </a:r>
          </a:p>
        </p:txBody>
      </p:sp>
      <p:sp>
        <p:nvSpPr>
          <p:cNvPr id="17411" name="Content Placeholder 2">
            <a:extLst>
              <a:ext uri="{FF2B5EF4-FFF2-40B4-BE49-F238E27FC236}">
                <a16:creationId xmlns:a16="http://schemas.microsoft.com/office/drawing/2014/main" id="{FE39872E-3A07-4674-8CBB-8E8BE6DFA03E}"/>
              </a:ext>
            </a:extLst>
          </p:cNvPr>
          <p:cNvSpPr>
            <a:spLocks noGrp="1"/>
          </p:cNvSpPr>
          <p:nvPr>
            <p:ph idx="1"/>
          </p:nvPr>
        </p:nvSpPr>
        <p:spPr/>
        <p:txBody>
          <a:bodyPr/>
          <a:lstStyle/>
          <a:p>
            <a:r>
              <a:rPr lang="en-GB" altLang="en-US" sz="2400"/>
              <a:t>We focus on mixed ability teaching in English and we are proud that we can provide smaller class sizes for English.</a:t>
            </a:r>
          </a:p>
          <a:p>
            <a:r>
              <a:rPr lang="en-GB" altLang="en-US" sz="2400"/>
              <a:t>In Year 5 and Year 6 we have six English classes in each year group. Pupils are mainly taught in mixed ability form classes by their form teacher with the exception of a challenge group and a nurture group in each year.</a:t>
            </a:r>
          </a:p>
          <a:p>
            <a:r>
              <a:rPr lang="en-GB" altLang="en-US" sz="2400"/>
              <a:t>In Year 7 and Year 8 the majority of pupils are taught in mixed ability classes across six groups in each year and we continue to have nurture groups to support some pupils with additional needs.</a:t>
            </a:r>
          </a:p>
        </p:txBody>
      </p:sp>
      <p:pic>
        <p:nvPicPr>
          <p:cNvPr id="17412" name="Picture 3">
            <a:extLst>
              <a:ext uri="{FF2B5EF4-FFF2-40B4-BE49-F238E27FC236}">
                <a16:creationId xmlns:a16="http://schemas.microsoft.com/office/drawing/2014/main" id="{EAD11613-89EE-4E59-AC14-DA2556D210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 descr="We see a crown in a shape of three witches, which implies that Macbeth's  mind was controlled by the witches by telling him… | Macbeth poster, Three  witches, Macbeth">
            <a:extLst>
              <a:ext uri="{FF2B5EF4-FFF2-40B4-BE49-F238E27FC236}">
                <a16:creationId xmlns:a16="http://schemas.microsoft.com/office/drawing/2014/main" id="{5685D2DA-CC99-413C-84C9-EB77E46D3C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225" y="203200"/>
            <a:ext cx="1560513" cy="208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5DB29-7136-4B04-9C1E-755033ECCD89}"/>
              </a:ext>
            </a:extLst>
          </p:cNvPr>
          <p:cNvSpPr>
            <a:spLocks noGrp="1"/>
          </p:cNvSpPr>
          <p:nvPr>
            <p:ph type="title"/>
          </p:nvPr>
        </p:nvSpPr>
        <p:spPr/>
        <p:txBody>
          <a:bodyPr/>
          <a:lstStyle/>
          <a:p>
            <a:pPr>
              <a:defRPr/>
            </a:pPr>
            <a:r>
              <a:rPr lang="en-GB" dirty="0"/>
              <a:t>What will we read?</a:t>
            </a:r>
          </a:p>
        </p:txBody>
      </p:sp>
      <p:sp>
        <p:nvSpPr>
          <p:cNvPr id="18435" name="Content Placeholder 2">
            <a:extLst>
              <a:ext uri="{FF2B5EF4-FFF2-40B4-BE49-F238E27FC236}">
                <a16:creationId xmlns:a16="http://schemas.microsoft.com/office/drawing/2014/main" id="{0D05D59D-FD6C-4570-BDAB-56BD6B68A6CD}"/>
              </a:ext>
            </a:extLst>
          </p:cNvPr>
          <p:cNvSpPr>
            <a:spLocks noGrp="1"/>
          </p:cNvSpPr>
          <p:nvPr>
            <p:ph idx="1"/>
          </p:nvPr>
        </p:nvSpPr>
        <p:spPr>
          <a:xfrm>
            <a:off x="1023938" y="2006600"/>
            <a:ext cx="9720262" cy="4022725"/>
          </a:xfrm>
        </p:spPr>
        <p:txBody>
          <a:bodyPr/>
          <a:lstStyle/>
          <a:p>
            <a:r>
              <a:rPr lang="en-GB" altLang="en-US" sz="2000"/>
              <a:t>We read a variety of texts of increasing difficulty including novels, plays, poetry, short stories and non-fiction. Texts are used for reading comprehension, reading analysis and as examples for producing high quality writing. We have a great selection of texts. Here are just a few:</a:t>
            </a:r>
          </a:p>
          <a:p>
            <a:r>
              <a:rPr lang="en-GB" altLang="en-US" sz="2000"/>
              <a:t>Nevermoor			Macbeth				</a:t>
            </a:r>
          </a:p>
          <a:p>
            <a:r>
              <a:rPr lang="en-GB" altLang="en-US" sz="2000"/>
              <a:t>Toro Toro			Wolf Brother			</a:t>
            </a:r>
          </a:p>
          <a:p>
            <a:pPr>
              <a:lnSpc>
                <a:spcPct val="100000"/>
              </a:lnSpc>
              <a:spcAft>
                <a:spcPct val="0"/>
              </a:spcAft>
            </a:pPr>
            <a:r>
              <a:rPr lang="en-GB" altLang="en-US" sz="2000"/>
              <a:t>The Tempest			Much Ado About Nothing</a:t>
            </a:r>
          </a:p>
          <a:p>
            <a:pPr>
              <a:lnSpc>
                <a:spcPct val="100000"/>
              </a:lnSpc>
              <a:spcAft>
                <a:spcPct val="0"/>
              </a:spcAft>
            </a:pPr>
            <a:r>
              <a:rPr lang="en-GB" altLang="en-US" sz="2000"/>
              <a:t>Animal Farm			Oliver Twist			</a:t>
            </a:r>
          </a:p>
          <a:p>
            <a:pPr>
              <a:lnSpc>
                <a:spcPct val="100000"/>
              </a:lnSpc>
              <a:spcAft>
                <a:spcPct val="0"/>
              </a:spcAft>
            </a:pPr>
            <a:r>
              <a:rPr lang="en-GB" altLang="en-US" sz="2000"/>
              <a:t>Skellig				Pig Heart Boy</a:t>
            </a:r>
          </a:p>
          <a:p>
            <a:pPr>
              <a:lnSpc>
                <a:spcPct val="100000"/>
              </a:lnSpc>
              <a:spcAft>
                <a:spcPct val="0"/>
              </a:spcAft>
            </a:pPr>
            <a:r>
              <a:rPr lang="en-GB" altLang="en-US" sz="2000"/>
              <a:t>The Machine Gunners		Of Mice and Men</a:t>
            </a:r>
          </a:p>
          <a:p>
            <a:pPr>
              <a:lnSpc>
                <a:spcPct val="100000"/>
              </a:lnSpc>
              <a:spcAft>
                <a:spcPct val="0"/>
              </a:spcAft>
            </a:pPr>
            <a:r>
              <a:rPr lang="en-GB" altLang="en-US" sz="2000"/>
              <a:t>Romeo and Juliet			Sherlock Holmes stories	</a:t>
            </a:r>
          </a:p>
        </p:txBody>
      </p:sp>
      <p:pic>
        <p:nvPicPr>
          <p:cNvPr id="18436" name="Picture 3">
            <a:extLst>
              <a:ext uri="{FF2B5EF4-FFF2-40B4-BE49-F238E27FC236}">
                <a16:creationId xmlns:a16="http://schemas.microsoft.com/office/drawing/2014/main" id="{B5C04815-6476-4671-82C6-D055960AB95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AutoShape 2" descr="data:image/jpeg;base64,/9j/4AAQSkZJRgABAQAAAQABAAD/2wCEAAkGBwgHBgkIBwgKCgkLDRYPDQwMDRsUFRAWIB0iIiAdHx8kKDQsJCYxJx8fLT0tMTU3Ojo6Iys/RD84QzQ5OjcBCgoKDQwNGg8PGjclHyU3Nzc3Nzc3Nzc3Nzc3Nzc3Nzc3Nzc3Nzc3Nzc3Nzc3Nzc3Nzc3Nzc3Nzc3Nzc3Nzc3N//AABEIALEAcwMBIgACEQEDEQH/xAAcAAACAgMBAQAAAAAAAAAAAAAFBgMEAAIHAQj/xABEEAACAQIFAQYFAQQIAgsBAAABAgMEEQAFEiExQQYTIlFhcRQygZGhByOxwfAVMzRCUmJy0YLhFyQlNTZzg5KywsMW/8QAGgEAAwEBAQEAAAAAAAAAAAAAAwQFAgEGAP/EADERAAEDAwIEBAUDBQAAAAAAAAEAAgMEESESMQUTQVFxsdHwIiMyYYEUM8EVJEOh4f/aAAwDAQACEQMRAD8AXla2kg/TFlGj7p9erWbaCDtf1xTpjG0saykrGXAc9VW+5wXjp8pOrVXSBbnSQh3Grr4dtv5GPXPeG4N15Axl2yo6JZFPdo7hdzpW9vfFSoMlgQrlR1AJtgrC9DT1EpjrJAukKDpA1AsbjdT0APr6cYtjMoWlJGcVIe5ZToX5tr76Ntyft9MCfM4HA80eKIdSlyONy4bST6HriWBZ4pEeIsHv4WXDF8UZKpZ4Mz0F1Ecr93pIWwtsBfzB35++CEckmjV/TJMjG7AQWH7sYdUutt5+i3ygUppFKWuxa45vi0kBU+JSRtfbce2GhL1MSx1NcXUtaxjHhG+/HoPvi7JIHFnzKY7WJ0872N/D5Ywap3bz9Fh1NfqkzMKdUYNBHIInHgZxz52wKZGYCJBK0pk0qo+U3sLW/wAV7YeqqYrA8kWYy/EEDYoLG53F9Pl/DA554oJNMeczKhdnNogNy19xpN+bk9Lbc4+FS623n6IkdPp6pLvJrOnXwQdJ5HXG86zVGuRo5Wdd5GA2A25224P/AC6sMGaCni7v+k54444tESMok0jQNh4RxuORwMVquaCuJhqs4MlOrB0XQASdBvchOdWkDbi/pgnOdq+nz9EYMbbdLUbtHIL7++LoqryMfCoJJCrwvoMXBQZM00QfMJkiNu8YruOOBb32wPrY6SN0+BmaQabuebG/TYdLdMGbIC61iuPjBF1b771P3xmKKyPpHB9cZgl0vygraqFiMgkQNr093c6rW58rdOcb607pr6u8uNO21t73/H5xT8RDOdOlWsTcX39OvH83xNKYUEbQyd5qXxqykFT9OR/tjN+i6WKykSvSSzmeFWjZVETE63vfcDyFseU0Ws/LiCkgaqkdFkhQqjPeVwoIAvYE9fIYJ5XrjZGUDUDtcAj7HGXOtfK02K6I0ECd4neJqW+4va+DdHlrssQRe8Z7gKh1Nt5jkYhyilaaWKFBcuwCjpc4L5r2si7BkRZl2eq3gkOkV0MiMJT5WNtPtfEuqqeXtun4KfX4IjRdl6prNIIktypbf8YtzdnpkWURxwPrHhAcgr7Xwr/9NGSkGRMtzBWFrpJpBYf5bE/m31xazb9Ycio6kxUNJV5iFUFpUKonsCdzb2t74l/qpyU7+liVXMaCWmkaOaNkbyYYA1lONVidIJ+2Grs/2tr+3zGKLs6lLlynatlqS5vfcINI3+4xSzzLZaOeWCRdRTclR06H05xRpqrXg7oD6fTskrNoo+/l7gDuwSFIuLjod99+d8DKgRxzOsLM8Qbwsy6SR6i5t98HK1CG+XjAOqXSxJHvirEcJKWOyjDauBjFtcbY1JFkZAouOhvviaBKhoZ3iVzEijvivABYWv8AW31wXVi6DpWBL72x5jxXIHIH1xmOrNiq8lx04Pni/kMVLVZvR0lcspgqZVhLRPpZCxADC4INiRsRxiujokwaSNJVBuUe9j9jf84uZAqnPMqOof26nFuv9Yu+A1F+U62MI0ZGoXRbtb2Wm7NZjFH3hnpJ7mGUixuOVb1F/r98FskoKGjyJs7zgTSxvL3FJSQtpad/K/ls3sFJw05jPF2nzLtB2Vq+7SrpHWfL5COR3aH8MxB/yv6Ygy6iQJ2My2vi06vipHhccuvisfqT+cedPEJX0zWSGzuttyLXx4qkKdrZCWjH8rOxtTJmWcRr8LQZZBChkMEMpmmkIIAu7WOnfew5tvY2Lnna5fPQyw5tDHNSvZWjdNQYk2At1JNsI+Q5pLXzyPKlTUPRO9UtXUwxxOEuo7qNEJOm2oeI33H0aK97VcDPuIxJKmnxG+mykeZtrxLqZtD7Wt/tOxtwkXtN+mOSU8pamkrYRUKwgiWxjjksSLk7gc7XOwwqdg8myabtPJl+bUz5gsd3jqKWXVEbdHTnodrnfa2OowyVwy54swSoQBleIVro07X1XLaPCBvxfGlHrzWsoUp6COhenGmV5bCTuxYi2m4OoWPO1/PbAzVODtKIGC10x0k+WR08aUbJFGEDRhVsAOm3lgN2wZKijiq6aTm8TkG2oHcA+m2BtLBBN3kzxIZWp3gZ7blNjpv5b42rGjo4noqREjKxP8LGo2DIGACj0B49MJQcSlilBcAR/wAv3W3wBwskmusFZSove523HpgNCtSa+L+j7NVIweMCxOpd9gefO2G+hSKOTKoqtpJ5QtQ6iZi7yIpuuonc9bX8sC6YT5llNBU18pnqznEQgkf5gp0syj/KCGIHS2PR/wBb0g2ZtgnpfIx3GFPdR6uvvHqljMKTMKdzJX0k8PeOWLyQlQzHne1vpjSVVjWMRzrJrQM4UEaT/hN+SPTbfDRm0qUlBn1WldUZilXVPSd0QRHSuGJ3BPQWAKjew874UY52TVpVG1KV8Sg89Rfg+uKnC659ZEXOba2PscffOElV04hcADupWk1sWbSCTuFAUfYbDGYjB23IxmKySstCy6mvf0t0wT7No0naTKIwN/jYD9Nan92A0j6VZuAATe2CPZ7NKnK+6q8uEAqgmlZpo9ZiNrEqL2v6kH2wvOSWuY3JIR2NAIce6YO1WZzUH6jV2ZUFjPS1asovYNpRVZSfIjUp98OPb2t+Noez+e5VUMi6maCYDdSwVht5+Agg+oOOZCF5JDMzu8jsWdpG1MzHdmJ9SScH8vzGsosrkyuWjFXQTt3qxvIY3ge+7xtYjm9xa17+ZvLqKO3KeBctFj9xaychlJ1DvlF6XP8AOKipjep/o6FEkErrR0xjM7DjWSxuOthbDtlFGudZZKBLJTtFpjp5YyC0egtY7+jAG/Nj0OOa07PGQfhqmVeP2Chip8rEi/36YOZdmdZSVkPdPPQSkn9lWsiGYW2CrqI97nVsLAb4RroadmkAW8s90zCZHZtcJlzfK3ymieszHM5a6odlijDIqBQeiqOWJsOT6YmzaGbJjlmYEhf2SU1Qeitayn7kj/240btHTK8NVnlFTpJADoqHlRQl+SNR2974oZ12/wAlqqeWkpqWbNFkTSyxJdCD/mNl+zYkvhZqIZkna2fJNhxABOPFGY+z4WgpFpqvvAZDJUSstjIrWuFA2Gyge1+uEjtdMJ8zmigCy0YlLxTrKUkiY7tpsNxfg3B+mI//AOxqafLXoZIWpENhG85adGHUSGOzKT9R54EyZlHWKIVaheqkkAT4GRmW29y2rZd9Nt97nbbDNFE3mgTxEH3nwQpnHT8DlRqGeOUzx1NR8SCGWpeQvICONz03O3G588Q0ueSQZlBW5rPLVfBhmp6aKJUUuRbgAAc3JO/liOveSCokhnX9pExR1JvuNiLjAmR7nfnHpH8Op52WLRta47fb31Ux1S9jsFF8srhV5TnGW1MsUdRVSLVQl2CK8oYF1BOwJAFrnzwEGz6WtsbEgg/u5xLWmGebXEpRWALqVUANbxaQNgt+PTElNTCZag/EQIYU1BXaxk3tZNtz1wWmpm0xe5uGusbdjYBDllMgAO4Wg423HTHmNk06RcnGYeSqHZvMqU2lBpZzp55wR7Px6qcKdyhtgBmkwlrAg4Sw+pOGDs2yrUiNjYOObXxHM/8AdE9NlQ5fygD4pvyzLu+NrDfcsTYKOb3xZzGtynKqQCnRa2pcfMxIQfQYDZ1mppofgYWAJW87fuXCxPmJc9XtsCcSa6vkfIWRGwC9VwvhMEcYlqdz0TbV9p6uoy8Rd8YgOFi8AH0GF+auJTTLIJVP9w+K+A8waQCUljoNyB5df59MWqekZZT3oKL1vzhCOnklcNOSq7+IQUzSLBo99FsZYwwMNHGHPFlAP7sHaKrqII9FVOAWG4tsvptir8RBFCEgi0nfU176vxj1K7L/AIZoczRxIrn5Es9rpyfbvNvbF+m4eab5j8leSr+MCs+XGLBbzZp4SA25O4IHHvipLmAK2vi1RT5TM88GunSnM8CRyTKiyLGxcSNqYdPCb9LC2If6Pylke9fEqlpkikNQpLHRH3TMBwupnvsDZeAb4dE7WnIUt0bnDdD5agMoNzq6i3Tpb843rq8V0ySrS09MFjVNFOmkGw+YjzPni1mNLlME9YTMiIKtxTpBMJQ0PCG4YkC43vckHaxADUMxkoBWFcrEnwwRbNIfEzW3/O30waOZr3A2Q3RFoViRVpalo2MNSEuNSOSjbcgi3F/xiEC9yGtYdeuNooDNAjRSI0hYqYb2YbE39tvviSmo6qqpaipgp3kp6YAzSKNkB4vhjW0DJQNJ6BRrxjMeBrC3ljMbWbJb0SCe8ikEvfceuD2UCoV1kjjJYG634OH+ry3LaiVe+oollkkG8XgUfKSLD3PU2wey6npqSklmy3K6aCSGqMXeMmtjGtrvdreo5P1OPOGLT1TTasuIIG3v+FzNMirKmrc5hVpCt9THdiSfT/fFuXIcrjXw1NS5G+5Xf6AYrZ9mM1Vn1c0b95qmcjT1HJ/diuslQ0MkwSQxxFVlYrYRsb2B+x+2G4+GQNAuLqi/ilQ8agbIlPJTwwtDBEqR2sQOvv54GRM8yBTuyg3JPOnk/g4iEpkawIONlp5vHL3T901vHpOkN5X9rffFEMbHa2FJkc6S5cbqZXp/hJFaKQ1BdTG4fwqu9wRbcnbr0xY7PNFHmglqoTLSLDL8SgW/7MqQ313uPW2KZUlCoHPXHrRRmW8cbaAFOiRtW9hfcAbXv9OvXHZG3Bb3WYrg3RqtpKDLOz6U16eSpgqp40rHiMkErjuSSQASdu8VTYjwv1N8SyN2Pp2FVBBG0ZVy0JJkexLaAA+pdWy3vbTtzc2WWpQSzBVXfgYjqaORYA21mUsCGBIF7bjpv54TNKLZcm+aR0R2tg7PVFLTtDPl4l7uQS/NEqAByhVQQWcmwIYuRZL8k41gpuytSYR8YIgO6hdmLJ4g7XkYHcq6hb6d0JuQBscOaUTZlNO1VJLl8kZEWWCNvA3dMqruNC6GIsy3PW174nbOsjizOTuqGOSjl0qAKRFWC+rVIoO5PiHhO1xyQAcLBkgwLoxc07pYEiszaRZbmwvwMXDV1PcPH8S6R6FQxg6O8QEkXA2a3NzibOM0ilzdqnKE+EhAYRBEWNgHvqB0+QYpfqFB5JxQk1sqaw19PgLX3XoBfpscUo7uA1BKOABNlIHUAWBO3J2x5iJU2xmGEPSFXoO0ebUraYa6TTe9ms3HHN8e5jnGZZoScwr6io66XkOn6LwPpgdS08sr6YYndzwEW5ww5f2SzWqK94kdMrGwMzWP2G+POsEjx3TUroYjc2CEQsNLA3uOPfF2lDzOsaLrkmYItz/eJFt/4nzwRz3s4mS0MMzTSSTSuANUegaSCbjzG3OBUA1KBtueuLNOHcoByFra8am7IxDFUtPqqYToaQwqrEhNS8qrceG/F+o5w1ZakFVk0uWj9i0s4kidxqv4flv0+UG/v6YT8rkenq4ngqNEik90yyadDEc3Nre9+nXq1QpSVdBJQupLFe61KSLnezckeE2Fh5YBUhxFkSKwN0IzVIssD946SaTpBQ7M3kMLlRmM0r6UYRDcnRzb3xJm8NXSOMtrG3p2JS3Bvxv/ADbFfJWo4MwJziCpalaNl10x/aRMR4XXcXsehNvfjEmorJX4BsnYIY2ZIV3K8q7SZgyvQ5RWzo6FlYQPoIG/z262tzziWqhnhZ4KyFoamI6ZY25RvI4+h8rnirsriro6yGSCdRKZodgepN+vXnj6Y4b2hm/pLOMyzJA3dVNQWiZuWRVVFY+4W/1xvhkjuf8Abqt1eYrFAEaSNxJAWjeMX1oxBG/P5ttjFH7EIyIEDX71RuCw2DEX22JtzziSGOBquNa2SSKnJ8ckaa2UeYFxf74jo/hhVJ8aJjTb6+5sHOxta+3Nvpi+bdlLC1SOacAIrSaTpVQ1yOWNhzb5ieg+uPDIzr433SyKhuTbc7dAB/H3xonS8hVtQ6bDzPn+MWaeqggNK4oklkiZjMJnLJNf5RpFitt+u+Pjjou2C0VgFG2MxGmyjHmNrFl0OjgpqWEJTRd03BAFk02623vceeLkDVcjq8MLaSLyRwR6hze3Jtxfny9LXsjyOOqqtVQHm0mwjXmQ9AOlvU4ZaiqrcvnhhnyuAUt9JNO2oxDbc+ED7YjzS6XaQl4KcyNLgPz+LLmGfZb8XlU09R3sfcF5RcX1Np2F+OnqcJEZYHSovc47H2z7pJamniZTK6AIsgDqLk6rg7dWt13xzmsyqOjqGSZmhhA+Zzct6g2GxN7emCxVjWt0N3TVPE8tcX7XQmN2U+IfjDLkVc8aMiOVV7Bx0NjcfnAyMQOGENGzJyXkaxPtjekDrKohjLE7aVBJJ/3wcTtk+E7oojtkJ/WlynPIv+06OKZytu8Ozj2Ybj6YU+0fYOroFapyh3rKUC5it+1T2A+b6WPpgllU0gZAg8TMB1Njx0w35bVMotJGVI2IIsRuRb7g/bE+op23wjMkN7LitDmNbRSLLQ1MkWkk2VyAbixuODcHGwzWrQLG7iWNQAA46e+GL9ScoFBnKV8CaaavBYgDiUfN97g+98KaM0cikGzA3U2vvicC6J2DZNYcLFWnraaQ+MmM+1xgjkNDS5rm1NQfFLGahtAe3Bsbfm2CVGlDmVClUtNBc7OugeFhyMUquOGEnuoY1/0qBi3G6d7MOGUsWsBuQtO0FFR5fmskdBKk8MbCxvqFxyL8N+7fFOomndC8yhKSpmabuIGCIHFxdV302vYbcYhmkvIFYgE8C+NNHNwcOMbgXNyl3nOAvFG2PMbKhtxjMGQl1rI+0aZbV17Mo7zulSM+QLeIj8fbBfPe0FXm1NFQ5CoUuhaaZ20qnkCefPjfjpfHP8oy9pMqirasO5eSygtayed/f94wwRZlFQxrTQWV2Gqy8D1JO5O2JFRTskGtZZKC0U7d0byum7N5OaWlzWrkqszrJO7VhGSI+BsBsq3I3Prfg2u1vYfJq6qn0R65oAo8bagARcWF9uo6HCJmElR8cmYNaWmiAkn47wbkFgbdL38tve5Tsl2nho8zqaZMz+Kkmmt30o0fEAbKV9LbW87n1xM5JaSAVYZAGRCy2z7sj8CneySqdbrElxbUxv8An064ASy5dS5c8cSLHX00ned+jBSDc2A6n82sOL47JFNl+e0rUdZFHKrCzwyi+r6Y5R+q+WUGWZrR0+XxRQhoS5jjUKN2I/gf5JwCR0gIzYhBllEY12BQSGrqHkeod9Tu2s25PUnbbDPk1cJGXUATqvew9vfpxhQyxWmiMbLvHYC3JwzZbCY8xIkieK0ra4ywJG/ym46et74rRTB7AhxtDmBwVn9TEifsrKX0mSKeNoTcHfVY2PXwlscmJNt8Nn6gZ18dVxZdTHXT0jEuR/el4P2BI+pwptxidM4F+EwAQruWZnLlyyGNFlSVd0JsAw6/z/DA6oqajTNPJM3eOLEg/j0x6zBUa5Atvc/z74YOyHZOoz+pSrrY3iyuI3GoWNQfIenmfoN724wvdZgK2626c8j7G0tL+ldZmMtp8wrYI6oyXuUUEMqj6c+ZJ8hhJ7g6dxvju1ND3nZWqoXULaB0UCwFrEgenl9McszDLe4Zhtt6YqcOfpDmHugTsvYhLQh2x7gr8KfLGYpa0vy03ZeYpcuamkFoFUqLC3sb28r4UK3MCtRG5e7AWNsEhWMmXEoiLzYoDqY2Nr+eIc2y6lknqVcyxxSVjIWiQkRrGOQFU7eM+Z22BwpUTMiOl3VT6KJxfrHRMNBW0seSiQMDDUQ2qCxsLHwsD7G9gPLqTut5PBSiOShqWSooDZleWyvG+w28rm3HGKsdFIkCwTySTJTtVq1P3pKq6RzsuiygMD3QuQb3uCBcYnpqWOlzk0zmdaRJArVpIKPH/jXbg3BG5+YYncyMkq4x7miydqKepgjjkjnMktPYAt87gf4j1+3Q+eDNbk+Udp5EzbMQoqBAiMHfwoqsxNhxqJNvFtbphHo66aCeSGUgSxkxuAeoNj+RhhyetSR2jlc6ZBpYf4gdt8dkiD24WHAHdednOw7U1IK6tVlnqUa1MWv3SGxUHbdtv+WJ4smNLMVUal5JFiRuQPYcYd8ueKajjUEHQAN/3+mPZqFJQWYKQfPrhJjiz4USNrWNsFxSX9L6nNM4lMNVS0FOSe7jUSTFVHUlrbnyGwviLNP0srsumWBM9gk2u14GGgfc47XS0S0pkkC626D+GBFdk1XLI0kp1SSHUTzvjTNLnZ2WzhcwynsLltDIsmYzSZi43CONMY/4bm/1P0x0DK6eRpgjoFVdiq9NtuPpi6mTxxkE3BsOd+Ou+LYeCgtZLA3KkHnnj8fycMa2tbZgQ/FJn6qZ/nPZuipmyt4YqarDwykpdo2IupU3221c+WA0tfA9ZS5ZPM0uYvCrSqIzdfCCS3Qf8xg323gp+0lB8HLKIV75JQAt7W5AHqCRihl8FHlVPoiDOxWxlkOp2+vQegsPTGoGvDtQXTtZRmk34/GMx69emo2AxmKFyhaVz6TNpRKVhcqi8Mux1DhgR+MW8qhpZqKtqKmCAvGYv+sTNJYa5CpLWYCwG/Hne+F5jucSrKwjsrsotuAebG+/3wxUR8xthgpWMBhwmvJuzeWTVxp55KmKfW4Cd4iMI1cJrv8A4TrVvaN7X2OKMeTUpgmkVjFU0/faqdyAJe6jBfQ5G5Dk3HVdxwcLjSBDdRa/ltiJ5Wbk4mvjMbjd90cOB6LpK5dTxRTPSFmiAQwDxAkMZVsy6LqwMdiOL33tY4J01OWmVqZZNI13V28SOqMbHbglVsbcG3IOOa5ZVv3+tnLMRYknB2mzNpHkhkiVo0+VmuTcN69Dvj7kSYIfuuiTGy7D2bkmUDUx0WA67GwJH0Nx73wI/Wt8xn7IBKQa6MTqa0Lu2gfL/wAIa1/p0vhWyrtFJBmEVPGUWHT4lsvi8JPv5cYcIO0ENVE8MwVo5BpYGxDDqLYBJTF2R0W2OPVGP0/lzGTI4qjNsySuaYCRHjjVUVdIsoIAJPU7ckjphkqKiMobsD7Y59kklP2eppaXL5XejaYyRQyeLuA3KqeSt97dL4yt7QysLAlRvfofPA2Uritvfc3TZJVKra3K95yBq/OA+Y5hFNFLFKyMg5s4Gn69MKVT2gZ6lpWZdKLbVbrYdfvhelzeSSkqNEcet3FgUG4uDvvv1xQhpQBkKVUyPLsHspc/kNDWKFqRKki60INyB62wOGayOQl9ROwwIz+tL1qLq/q4VU2Fhfk/vxBQzaQ0pO/Cf74G1hExazCcZO4QguyUbeuKOVc6WBsQcZga1cL+I79eMZigh/qHdkIPONx8v3x5jMGdsvlFL/dxGMZjMSqj90ojdlYpeR7jF3L/AO0VP+r/AOxxmMwcbR/lcHVEqP8At8v8/wBxcM2X/wBUvvjMZj6PY+JRRur0vyj/AFH95xRzP5P/AE8ZjMfN3XHbIBXf1knv/HA4/wBkf/VjMZigNlLk+pUMz/tD/wCr+Axao/8Au+o/8r/9FxmMwg395ya/xhdB7H/+HKT/AI//AJtjMZjMYf8AUV0bL//Z">
            <a:extLst>
              <a:ext uri="{FF2B5EF4-FFF2-40B4-BE49-F238E27FC236}">
                <a16:creationId xmlns:a16="http://schemas.microsoft.com/office/drawing/2014/main" id="{0477DD5D-E8A6-4E6A-BD96-30F9739DF97A}"/>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eaLnBrk="0" fontAlgn="base" hangingPunct="0">
              <a:spcBef>
                <a:spcPct val="0"/>
              </a:spcBef>
              <a:spcAft>
                <a:spcPct val="0"/>
              </a:spcAft>
              <a:defRPr>
                <a:solidFill>
                  <a:schemeClr val="tx1"/>
                </a:solidFill>
                <a:latin typeface="Tw Cen MT" panose="020B0602020104020603" pitchFamily="34" charset="0"/>
              </a:defRPr>
            </a:lvl6pPr>
            <a:lvl7pPr marL="2971800" indent="-228600" eaLnBrk="0" fontAlgn="base" hangingPunct="0">
              <a:spcBef>
                <a:spcPct val="0"/>
              </a:spcBef>
              <a:spcAft>
                <a:spcPct val="0"/>
              </a:spcAft>
              <a:defRPr>
                <a:solidFill>
                  <a:schemeClr val="tx1"/>
                </a:solidFill>
                <a:latin typeface="Tw Cen MT" panose="020B0602020104020603" pitchFamily="34" charset="0"/>
              </a:defRPr>
            </a:lvl7pPr>
            <a:lvl8pPr marL="3429000" indent="-228600" eaLnBrk="0" fontAlgn="base" hangingPunct="0">
              <a:spcBef>
                <a:spcPct val="0"/>
              </a:spcBef>
              <a:spcAft>
                <a:spcPct val="0"/>
              </a:spcAft>
              <a:defRPr>
                <a:solidFill>
                  <a:schemeClr val="tx1"/>
                </a:solidFill>
                <a:latin typeface="Tw Cen MT" panose="020B0602020104020603" pitchFamily="34" charset="0"/>
              </a:defRPr>
            </a:lvl8pPr>
            <a:lvl9pPr marL="3886200" indent="-228600" eaLnBrk="0" fontAlgn="base" hangingPunct="0">
              <a:spcBef>
                <a:spcPct val="0"/>
              </a:spcBef>
              <a:spcAft>
                <a:spcPct val="0"/>
              </a:spcAft>
              <a:defRPr>
                <a:solidFill>
                  <a:schemeClr val="tx1"/>
                </a:solidFill>
                <a:latin typeface="Tw Cen MT" panose="020B0602020104020603" pitchFamily="34" charset="0"/>
              </a:defRPr>
            </a:lvl9pPr>
          </a:lstStyle>
          <a:p>
            <a:endParaRPr lang="en-GB" altLang="en-US"/>
          </a:p>
        </p:txBody>
      </p:sp>
      <p:pic>
        <p:nvPicPr>
          <p:cNvPr id="18438" name="Picture 6" descr="https://encrypted-tbn0.gstatic.com/images?q=tbn%3AANd9GcRQeN82B_itOFGa84Fud30CDdkdHLMcnN3PeHY1NomHxeTWtgqX8GKC3Uo9VQ&amp;usqp=CAc">
            <a:extLst>
              <a:ext uri="{FF2B5EF4-FFF2-40B4-BE49-F238E27FC236}">
                <a16:creationId xmlns:a16="http://schemas.microsoft.com/office/drawing/2014/main" id="{F27DFDA7-FBB5-4980-A76F-7216AAC518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4200" y="160338"/>
            <a:ext cx="1333500"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63999-9D8C-4944-B267-88A90E84602B}"/>
              </a:ext>
            </a:extLst>
          </p:cNvPr>
          <p:cNvSpPr>
            <a:spLocks noGrp="1"/>
          </p:cNvSpPr>
          <p:nvPr>
            <p:ph type="title"/>
          </p:nvPr>
        </p:nvSpPr>
        <p:spPr/>
        <p:txBody>
          <a:bodyPr/>
          <a:lstStyle/>
          <a:p>
            <a:pPr>
              <a:defRPr/>
            </a:pPr>
            <a:r>
              <a:rPr lang="en-GB" dirty="0"/>
              <a:t>What trips may we go on?</a:t>
            </a:r>
          </a:p>
        </p:txBody>
      </p:sp>
      <p:sp>
        <p:nvSpPr>
          <p:cNvPr id="19459" name="Content Placeholder 2">
            <a:extLst>
              <a:ext uri="{FF2B5EF4-FFF2-40B4-BE49-F238E27FC236}">
                <a16:creationId xmlns:a16="http://schemas.microsoft.com/office/drawing/2014/main" id="{2895994C-6A2B-40CC-8B4A-4055B963D34D}"/>
              </a:ext>
            </a:extLst>
          </p:cNvPr>
          <p:cNvSpPr>
            <a:spLocks noGrp="1"/>
          </p:cNvSpPr>
          <p:nvPr>
            <p:ph idx="1"/>
          </p:nvPr>
        </p:nvSpPr>
        <p:spPr>
          <a:xfrm>
            <a:off x="1023938" y="2481263"/>
            <a:ext cx="9720262" cy="3625850"/>
          </a:xfrm>
        </p:spPr>
        <p:txBody>
          <a:bodyPr/>
          <a:lstStyle/>
          <a:p>
            <a:r>
              <a:rPr lang="en-GB" altLang="en-US" sz="2400"/>
              <a:t>We usually enjoy the theatre as well as going to see writers and having authors visit us in school. Many writing and drama workshops usually take place and we enter the Lit Quiz each year. </a:t>
            </a:r>
          </a:p>
          <a:p>
            <a:r>
              <a:rPr lang="en-GB" altLang="en-US" sz="2400"/>
              <a:t>Michael Rosen at The Theatre Royal</a:t>
            </a:r>
          </a:p>
          <a:p>
            <a:r>
              <a:rPr lang="en-GB" altLang="en-US" sz="2400"/>
              <a:t>The Merchant of Venice at The Northern Stage</a:t>
            </a:r>
          </a:p>
          <a:p>
            <a:r>
              <a:rPr lang="en-GB" altLang="en-US" sz="2400"/>
              <a:t>BBC News Centre Trip</a:t>
            </a:r>
          </a:p>
          <a:p>
            <a:r>
              <a:rPr lang="en-GB" altLang="en-US" sz="2400"/>
              <a:t>Literature Works</a:t>
            </a:r>
          </a:p>
          <a:p>
            <a:endParaRPr lang="en-GB" altLang="en-US"/>
          </a:p>
          <a:p>
            <a:endParaRPr lang="en-GB" altLang="en-US"/>
          </a:p>
        </p:txBody>
      </p:sp>
      <p:pic>
        <p:nvPicPr>
          <p:cNvPr id="19460" name="Picture 3">
            <a:extLst>
              <a:ext uri="{FF2B5EF4-FFF2-40B4-BE49-F238E27FC236}">
                <a16:creationId xmlns:a16="http://schemas.microsoft.com/office/drawing/2014/main" id="{53C51D49-50EC-4E3F-BD4A-8A244AB08C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2" descr="Skellig - World Book Day">
            <a:extLst>
              <a:ext uri="{FF2B5EF4-FFF2-40B4-BE49-F238E27FC236}">
                <a16:creationId xmlns:a16="http://schemas.microsoft.com/office/drawing/2014/main" id="{8A2FDEF6-1A92-4084-BB96-F4C194E2E8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5588" y="163513"/>
            <a:ext cx="1604962"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7576B-AFE1-4325-9F30-A69580B717DF}"/>
              </a:ext>
            </a:extLst>
          </p:cNvPr>
          <p:cNvSpPr>
            <a:spLocks noGrp="1"/>
          </p:cNvSpPr>
          <p:nvPr>
            <p:ph type="title"/>
          </p:nvPr>
        </p:nvSpPr>
        <p:spPr/>
        <p:txBody>
          <a:bodyPr/>
          <a:lstStyle/>
          <a:p>
            <a:pPr>
              <a:defRPr/>
            </a:pPr>
            <a:r>
              <a:rPr lang="en-GB" dirty="0"/>
              <a:t>What English clubs do we have?</a:t>
            </a:r>
          </a:p>
        </p:txBody>
      </p:sp>
      <p:sp>
        <p:nvSpPr>
          <p:cNvPr id="20483" name="Content Placeholder 2">
            <a:extLst>
              <a:ext uri="{FF2B5EF4-FFF2-40B4-BE49-F238E27FC236}">
                <a16:creationId xmlns:a16="http://schemas.microsoft.com/office/drawing/2014/main" id="{882B7012-1B11-406E-A685-3F4104842A56}"/>
              </a:ext>
            </a:extLst>
          </p:cNvPr>
          <p:cNvSpPr>
            <a:spLocks noGrp="1"/>
          </p:cNvSpPr>
          <p:nvPr>
            <p:ph idx="1"/>
          </p:nvPr>
        </p:nvSpPr>
        <p:spPr>
          <a:xfrm>
            <a:off x="1023938" y="1803400"/>
            <a:ext cx="9720262" cy="4022725"/>
          </a:xfrm>
        </p:spPr>
        <p:txBody>
          <a:bodyPr/>
          <a:lstStyle/>
          <a:p>
            <a:pPr marL="0" indent="0">
              <a:buFont typeface="Tw Cen MT" panose="020B0602020104020603" pitchFamily="34" charset="0"/>
              <a:buNone/>
            </a:pPr>
            <a:r>
              <a:rPr lang="en-GB" altLang="en-US" sz="2400"/>
              <a:t>We have book clubs for each year group and we have a press club.</a:t>
            </a:r>
          </a:p>
          <a:p>
            <a:pPr marL="0" indent="0">
              <a:buFont typeface="Tw Cen MT" panose="020B0602020104020603" pitchFamily="34" charset="0"/>
              <a:buNone/>
            </a:pPr>
            <a:endParaRPr lang="en-GB" altLang="en-US" sz="2400"/>
          </a:p>
          <a:p>
            <a:pPr marL="0" indent="0">
              <a:buFont typeface="Tw Cen MT" panose="020B0602020104020603" pitchFamily="34" charset="0"/>
              <a:buNone/>
            </a:pPr>
            <a:r>
              <a:rPr lang="en-GB" altLang="en-US" sz="2400"/>
              <a:t>Each book club meet weekly to discuss the books and share their love of reading. Some of the most enjoyed books include Boy in the Tower, The Nest, Smart, Looking at the Stars, Ghost Boys, Jessica’s Ghost and A Monster Calls.</a:t>
            </a:r>
          </a:p>
          <a:p>
            <a:pPr marL="0" indent="0">
              <a:buFont typeface="Tw Cen MT" panose="020B0602020104020603" pitchFamily="34" charset="0"/>
              <a:buNone/>
            </a:pPr>
            <a:endParaRPr lang="en-GB" altLang="en-US" sz="2400"/>
          </a:p>
          <a:p>
            <a:pPr marL="0" indent="0">
              <a:buFont typeface="Tw Cen MT" panose="020B0602020104020603" pitchFamily="34" charset="0"/>
              <a:buNone/>
            </a:pPr>
            <a:r>
              <a:rPr lang="en-GB" altLang="en-US" sz="2400"/>
              <a:t>Press Club work with Mrs Leahy to report key events happening at our school and they produce the school newsletter each half term.</a:t>
            </a:r>
          </a:p>
        </p:txBody>
      </p:sp>
      <p:pic>
        <p:nvPicPr>
          <p:cNvPr id="20484" name="Picture 3">
            <a:extLst>
              <a:ext uri="{FF2B5EF4-FFF2-40B4-BE49-F238E27FC236}">
                <a16:creationId xmlns:a16="http://schemas.microsoft.com/office/drawing/2014/main" id="{5E25315A-F693-4821-804D-3F19E95AAB3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2" descr="The Wolf Wilder: Amazon.co.uk: Rundell, Katherine: 9781481419420: Books">
            <a:extLst>
              <a:ext uri="{FF2B5EF4-FFF2-40B4-BE49-F238E27FC236}">
                <a16:creationId xmlns:a16="http://schemas.microsoft.com/office/drawing/2014/main" id="{F1559F63-589F-4E21-A46E-8870966999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50500" y="176213"/>
            <a:ext cx="1658938"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FAF23-C49E-444A-AD74-4B427EC3708E}"/>
              </a:ext>
            </a:extLst>
          </p:cNvPr>
          <p:cNvSpPr>
            <a:spLocks noGrp="1"/>
          </p:cNvSpPr>
          <p:nvPr>
            <p:ph type="title"/>
          </p:nvPr>
        </p:nvSpPr>
        <p:spPr/>
        <p:txBody>
          <a:bodyPr/>
          <a:lstStyle/>
          <a:p>
            <a:pPr>
              <a:defRPr/>
            </a:pPr>
            <a:r>
              <a:rPr lang="en-GB" dirty="0"/>
              <a:t>What homework is set?</a:t>
            </a:r>
          </a:p>
        </p:txBody>
      </p:sp>
      <p:sp>
        <p:nvSpPr>
          <p:cNvPr id="21507" name="Content Placeholder 2">
            <a:extLst>
              <a:ext uri="{FF2B5EF4-FFF2-40B4-BE49-F238E27FC236}">
                <a16:creationId xmlns:a16="http://schemas.microsoft.com/office/drawing/2014/main" id="{5B1C0163-F707-4AF4-AC5B-BCCA4EFA5331}"/>
              </a:ext>
            </a:extLst>
          </p:cNvPr>
          <p:cNvSpPr>
            <a:spLocks noGrp="1"/>
          </p:cNvSpPr>
          <p:nvPr>
            <p:ph idx="1"/>
          </p:nvPr>
        </p:nvSpPr>
        <p:spPr/>
        <p:txBody>
          <a:bodyPr/>
          <a:lstStyle/>
          <a:p>
            <a:r>
              <a:rPr lang="en-GB" altLang="en-US"/>
              <a:t>Pupils will be given three homework tasks to complete each week:</a:t>
            </a:r>
          </a:p>
          <a:p>
            <a:r>
              <a:rPr lang="en-GB" altLang="en-US"/>
              <a:t>Reading comprehension</a:t>
            </a:r>
          </a:p>
          <a:p>
            <a:r>
              <a:rPr lang="en-GB" altLang="en-US"/>
              <a:t>Grammar, punctuation and spelling work</a:t>
            </a:r>
          </a:p>
          <a:p>
            <a:r>
              <a:rPr lang="en-GB" altLang="en-US"/>
              <a:t>Spellings for a weekly spelling test</a:t>
            </a:r>
          </a:p>
        </p:txBody>
      </p:sp>
      <p:pic>
        <p:nvPicPr>
          <p:cNvPr id="21508" name="Picture 3">
            <a:extLst>
              <a:ext uri="{FF2B5EF4-FFF2-40B4-BE49-F238E27FC236}">
                <a16:creationId xmlns:a16="http://schemas.microsoft.com/office/drawing/2014/main" id="{2F1C16E1-CC09-455F-A710-8EF1BE0C16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4" descr="https://encrypted-tbn0.gstatic.com/images?q=tbn%3AANd9GcSMdqn59a3e3Q0zDqaWJ6p7eOj6FAZ6T82F3ibnsgIVF5u_WFhkXiG5LmTBmaDJQuPKr5en1vc&amp;usqp=CAc">
            <a:extLst>
              <a:ext uri="{FF2B5EF4-FFF2-40B4-BE49-F238E27FC236}">
                <a16:creationId xmlns:a16="http://schemas.microsoft.com/office/drawing/2014/main" id="{E9ED9954-2C3D-4448-AB65-20D18C92F9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6088" y="136525"/>
            <a:ext cx="1362075" cy="204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DF8A3-E6F3-4DF7-BC40-EA3C680DA19F}"/>
              </a:ext>
            </a:extLst>
          </p:cNvPr>
          <p:cNvSpPr>
            <a:spLocks noGrp="1"/>
          </p:cNvSpPr>
          <p:nvPr>
            <p:ph type="title"/>
          </p:nvPr>
        </p:nvSpPr>
        <p:spPr/>
        <p:txBody>
          <a:bodyPr/>
          <a:lstStyle/>
          <a:p>
            <a:pPr>
              <a:defRPr/>
            </a:pPr>
            <a:r>
              <a:rPr lang="en-GB" dirty="0"/>
              <a:t>What tests will we do?</a:t>
            </a:r>
          </a:p>
        </p:txBody>
      </p:sp>
      <p:sp>
        <p:nvSpPr>
          <p:cNvPr id="22531" name="Content Placeholder 2">
            <a:extLst>
              <a:ext uri="{FF2B5EF4-FFF2-40B4-BE49-F238E27FC236}">
                <a16:creationId xmlns:a16="http://schemas.microsoft.com/office/drawing/2014/main" id="{81C4305C-2EA7-4FEB-B990-E99A9D245CF7}"/>
              </a:ext>
            </a:extLst>
          </p:cNvPr>
          <p:cNvSpPr>
            <a:spLocks noGrp="1"/>
          </p:cNvSpPr>
          <p:nvPr>
            <p:ph idx="1"/>
          </p:nvPr>
        </p:nvSpPr>
        <p:spPr>
          <a:xfrm>
            <a:off x="1023938" y="1751013"/>
            <a:ext cx="9720262" cy="4022725"/>
          </a:xfrm>
        </p:spPr>
        <p:txBody>
          <a:bodyPr/>
          <a:lstStyle/>
          <a:p>
            <a:r>
              <a:rPr lang="en-GB" altLang="en-US" sz="2400"/>
              <a:t>KS2</a:t>
            </a:r>
          </a:p>
          <a:p>
            <a:r>
              <a:rPr lang="en-GB" altLang="en-US" sz="2400"/>
              <a:t>Half termly tests in reading comprehension, GPS (grammar, punctuation and spelling) and a spelling test using a mix of Rising Stars assessments, Testbase, CGP and past SATs papers</a:t>
            </a:r>
          </a:p>
          <a:p>
            <a:r>
              <a:rPr lang="en-GB" altLang="en-US" sz="2400"/>
              <a:t>Two assessed pieces of writing each half term</a:t>
            </a:r>
          </a:p>
          <a:p>
            <a:endParaRPr lang="en-GB" altLang="en-US" sz="2400"/>
          </a:p>
          <a:p>
            <a:r>
              <a:rPr lang="en-GB" altLang="en-US" sz="2400"/>
              <a:t>KS3</a:t>
            </a:r>
          </a:p>
          <a:p>
            <a:r>
              <a:rPr lang="en-GB" altLang="en-US" sz="2400"/>
              <a:t>Half termly assessment of writing and assessment of reading analysis skills</a:t>
            </a:r>
          </a:p>
          <a:p>
            <a:r>
              <a:rPr lang="en-GB" altLang="en-US" sz="2400"/>
              <a:t>Termly AQA KS3 practice papers for reading and writing</a:t>
            </a:r>
          </a:p>
        </p:txBody>
      </p:sp>
      <p:pic>
        <p:nvPicPr>
          <p:cNvPr id="22532" name="Picture 3">
            <a:extLst>
              <a:ext uri="{FF2B5EF4-FFF2-40B4-BE49-F238E27FC236}">
                <a16:creationId xmlns:a16="http://schemas.microsoft.com/office/drawing/2014/main" id="{8D8D498D-7C4C-4C5A-91D9-7B70DB6AD0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2" descr="Holes by Louis Sachar - Paperback Book - The Parent Store">
            <a:extLst>
              <a:ext uri="{FF2B5EF4-FFF2-40B4-BE49-F238E27FC236}">
                <a16:creationId xmlns:a16="http://schemas.microsoft.com/office/drawing/2014/main" id="{04398507-F85F-40EA-87C8-4AA4CE608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71138" y="150813"/>
            <a:ext cx="167640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263F6-1E0D-4592-80E4-0BC94480EFB7}"/>
              </a:ext>
            </a:extLst>
          </p:cNvPr>
          <p:cNvSpPr>
            <a:spLocks noGrp="1"/>
          </p:cNvSpPr>
          <p:nvPr>
            <p:ph type="title"/>
          </p:nvPr>
        </p:nvSpPr>
        <p:spPr>
          <a:xfrm>
            <a:off x="1023938" y="585788"/>
            <a:ext cx="9282112" cy="1498600"/>
          </a:xfrm>
        </p:spPr>
        <p:txBody>
          <a:bodyPr/>
          <a:lstStyle/>
          <a:p>
            <a:pPr>
              <a:defRPr/>
            </a:pPr>
            <a:r>
              <a:rPr lang="en-GB" dirty="0"/>
              <a:t>How do you encourage Writing across the curriculum?</a:t>
            </a:r>
          </a:p>
        </p:txBody>
      </p:sp>
      <p:sp>
        <p:nvSpPr>
          <p:cNvPr id="23555" name="Content Placeholder 2">
            <a:extLst>
              <a:ext uri="{FF2B5EF4-FFF2-40B4-BE49-F238E27FC236}">
                <a16:creationId xmlns:a16="http://schemas.microsoft.com/office/drawing/2014/main" id="{34856C45-F42E-45E8-A6DC-386DB4D85DA5}"/>
              </a:ext>
            </a:extLst>
          </p:cNvPr>
          <p:cNvSpPr>
            <a:spLocks noGrp="1"/>
          </p:cNvSpPr>
          <p:nvPr>
            <p:ph idx="1"/>
          </p:nvPr>
        </p:nvSpPr>
        <p:spPr/>
        <p:txBody>
          <a:bodyPr/>
          <a:lstStyle/>
          <a:p>
            <a:pPr marL="0" indent="0">
              <a:buFont typeface="Tw Cen MT" panose="020B0602020104020603" pitchFamily="34" charset="0"/>
              <a:buNone/>
            </a:pPr>
            <a:r>
              <a:rPr lang="en-GB" altLang="en-US" sz="2400"/>
              <a:t>Numerous training sessions in-house and from external providers, including Pie Corbett and Alan Peat for all staff.</a:t>
            </a:r>
          </a:p>
          <a:p>
            <a:pPr marL="0" indent="0">
              <a:buFont typeface="Tw Cen MT" panose="020B0602020104020603" pitchFamily="34" charset="0"/>
              <a:buNone/>
            </a:pPr>
            <a:r>
              <a:rPr lang="en-GB" altLang="en-US" sz="2400"/>
              <a:t>Writing for a range of audiences and purposes include real life examples across subjects every half term.</a:t>
            </a:r>
          </a:p>
          <a:p>
            <a:pPr marL="0" indent="0">
              <a:buFont typeface="Tw Cen MT" panose="020B0602020104020603" pitchFamily="34" charset="0"/>
              <a:buNone/>
            </a:pPr>
            <a:endParaRPr lang="en-GB" altLang="en-US" sz="2400"/>
          </a:p>
        </p:txBody>
      </p:sp>
      <p:pic>
        <p:nvPicPr>
          <p:cNvPr id="23556" name="Picture 3">
            <a:extLst>
              <a:ext uri="{FF2B5EF4-FFF2-40B4-BE49-F238E27FC236}">
                <a16:creationId xmlns:a16="http://schemas.microsoft.com/office/drawing/2014/main" id="{E8155922-6415-431A-85CB-2C5702FCD9D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2" descr="Of Mice and Men - Wikipedia">
            <a:extLst>
              <a:ext uri="{FF2B5EF4-FFF2-40B4-BE49-F238E27FC236}">
                <a16:creationId xmlns:a16="http://schemas.microsoft.com/office/drawing/2014/main" id="{66FB6958-15BB-4F1E-8C14-026A909017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17200" y="215900"/>
            <a:ext cx="13938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7235C-E510-411F-A2C9-B87675BFD0D9}"/>
              </a:ext>
            </a:extLst>
          </p:cNvPr>
          <p:cNvSpPr>
            <a:spLocks noGrp="1"/>
          </p:cNvSpPr>
          <p:nvPr>
            <p:ph type="title"/>
          </p:nvPr>
        </p:nvSpPr>
        <p:spPr/>
        <p:txBody>
          <a:bodyPr/>
          <a:lstStyle/>
          <a:p>
            <a:pPr>
              <a:defRPr/>
            </a:pPr>
            <a:r>
              <a:rPr lang="en-GB" dirty="0"/>
              <a:t>Any further questions?</a:t>
            </a:r>
          </a:p>
        </p:txBody>
      </p:sp>
      <p:sp>
        <p:nvSpPr>
          <p:cNvPr id="24579" name="Content Placeholder 2">
            <a:extLst>
              <a:ext uri="{FF2B5EF4-FFF2-40B4-BE49-F238E27FC236}">
                <a16:creationId xmlns:a16="http://schemas.microsoft.com/office/drawing/2014/main" id="{641F828B-EC55-4DA3-8F11-CC62E1838EEB}"/>
              </a:ext>
            </a:extLst>
          </p:cNvPr>
          <p:cNvSpPr>
            <a:spLocks noGrp="1"/>
          </p:cNvSpPr>
          <p:nvPr>
            <p:ph idx="1"/>
          </p:nvPr>
        </p:nvSpPr>
        <p:spPr/>
        <p:txBody>
          <a:bodyPr/>
          <a:lstStyle/>
          <a:p>
            <a:r>
              <a:rPr lang="en-GB" altLang="en-US"/>
              <a:t>Please ring Mrs Collister, Head of English, if you would like to find out more about English at Gosforth East Middle School.</a:t>
            </a:r>
          </a:p>
          <a:p>
            <a:endParaRPr lang="en-GB" altLang="en-US"/>
          </a:p>
          <a:p>
            <a:r>
              <a:rPr lang="en-GB" altLang="en-US"/>
              <a:t>We look forward to seeing you soon!</a:t>
            </a:r>
          </a:p>
        </p:txBody>
      </p:sp>
      <p:pic>
        <p:nvPicPr>
          <p:cNvPr id="24580" name="Picture 3">
            <a:extLst>
              <a:ext uri="{FF2B5EF4-FFF2-40B4-BE49-F238E27FC236}">
                <a16:creationId xmlns:a16="http://schemas.microsoft.com/office/drawing/2014/main" id="{5DA6203C-290B-4A85-923D-C17AC8F0661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153150"/>
            <a:ext cx="121920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2" descr="Romeo and Juliet by William Shakespeare | Books, Classic books, Romeo and  juliet">
            <a:extLst>
              <a:ext uri="{FF2B5EF4-FFF2-40B4-BE49-F238E27FC236}">
                <a16:creationId xmlns:a16="http://schemas.microsoft.com/office/drawing/2014/main" id="{1DACE817-E57C-45F6-9704-B751E3DF1F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0350" y="198438"/>
            <a:ext cx="1557338"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3E31F289EA7A4EB859CD6BA36E7823" ma:contentTypeVersion="8" ma:contentTypeDescription="Create a new document." ma:contentTypeScope="" ma:versionID="5cd4d6c39ae7d91a511989a21f76b7c7">
  <xsd:schema xmlns:xsd="http://www.w3.org/2001/XMLSchema" xmlns:xs="http://www.w3.org/2001/XMLSchema" xmlns:p="http://schemas.microsoft.com/office/2006/metadata/properties" xmlns:ns2="4f718129-3750-4cf2-a44a-f69c4e68af77" targetNamespace="http://schemas.microsoft.com/office/2006/metadata/properties" ma:root="true" ma:fieldsID="c17897a4f8660aceb5f9b02c70b597c1" ns2:_="">
    <xsd:import namespace="4f718129-3750-4cf2-a44a-f69c4e68af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718129-3750-4cf2-a44a-f69c4e68af7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33B8AC-685E-401C-9780-343F05E5B3E6}">
  <ds:schemaRefs>
    <ds:schemaRef ds:uri="http://schemas.microsoft.com/sharepoint/v3/contenttype/forms"/>
  </ds:schemaRefs>
</ds:datastoreItem>
</file>

<file path=customXml/itemProps2.xml><?xml version="1.0" encoding="utf-8"?>
<ds:datastoreItem xmlns:ds="http://schemas.openxmlformats.org/officeDocument/2006/customXml" ds:itemID="{1A0C36AA-2FC2-46C2-90A7-1A608A3DEC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718129-3750-4cf2-a44a-f69c4e68af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15A11D-A0AC-4B21-A1AB-222686D6E892}">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4f718129-3750-4cf2-a44a-f69c4e68af7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409</TotalTime>
  <Words>630</Words>
  <Application>Microsoft Office PowerPoint</Application>
  <PresentationFormat>Widescreen</PresentationFormat>
  <Paragraphs>53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 Cen MT</vt:lpstr>
      <vt:lpstr>Tw Cen MT Condensed</vt:lpstr>
      <vt:lpstr>Wingdings 3</vt:lpstr>
      <vt:lpstr>Integral</vt:lpstr>
      <vt:lpstr>English  At Gosforth East Middle School</vt:lpstr>
      <vt:lpstr>How many lessons will we have?</vt:lpstr>
      <vt:lpstr>Are pupils taught in sets for English?</vt:lpstr>
      <vt:lpstr>What will we read?</vt:lpstr>
      <vt:lpstr>What trips may we go on?</vt:lpstr>
      <vt:lpstr>What English clubs do we have?</vt:lpstr>
      <vt:lpstr>What homework is set?</vt:lpstr>
      <vt:lpstr>What tests will we do?</vt:lpstr>
      <vt:lpstr>How do you encourage Writing across the curriculum?</vt:lpstr>
      <vt:lpstr>Any further questions?</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Walton</dc:creator>
  <cp:lastModifiedBy>Williams, Mark</cp:lastModifiedBy>
  <cp:revision>51</cp:revision>
  <cp:lastPrinted>2015-11-30T08:08:33Z</cp:lastPrinted>
  <dcterms:created xsi:type="dcterms:W3CDTF">2014-03-12T21:38:31Z</dcterms:created>
  <dcterms:modified xsi:type="dcterms:W3CDTF">2020-10-21T11:43:10Z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0x010100FF3E31F289EA7A4EB859CD6BA36E7823</vt:lpwstr>
  </property>
</Properties>
</file>